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67" r:id="rId5"/>
    <p:sldId id="268" r:id="rId6"/>
    <p:sldId id="284" r:id="rId7"/>
    <p:sldId id="269" r:id="rId8"/>
    <p:sldId id="285" r:id="rId9"/>
    <p:sldId id="271" r:id="rId10"/>
    <p:sldId id="286" r:id="rId11"/>
    <p:sldId id="272" r:id="rId12"/>
    <p:sldId id="287" r:id="rId13"/>
    <p:sldId id="270" r:id="rId14"/>
    <p:sldId id="288" r:id="rId15"/>
    <p:sldId id="273" r:id="rId16"/>
    <p:sldId id="289" r:id="rId17"/>
    <p:sldId id="274" r:id="rId18"/>
    <p:sldId id="290" r:id="rId19"/>
    <p:sldId id="275" r:id="rId20"/>
    <p:sldId id="291" r:id="rId21"/>
    <p:sldId id="276" r:id="rId22"/>
    <p:sldId id="292" r:id="rId23"/>
    <p:sldId id="277" r:id="rId24"/>
    <p:sldId id="293" r:id="rId25"/>
    <p:sldId id="278" r:id="rId26"/>
    <p:sldId id="294" r:id="rId27"/>
    <p:sldId id="279" r:id="rId28"/>
    <p:sldId id="295" r:id="rId29"/>
    <p:sldId id="280" r:id="rId30"/>
    <p:sldId id="296" r:id="rId31"/>
    <p:sldId id="282" r:id="rId32"/>
    <p:sldId id="283" r:id="rId33"/>
    <p:sldId id="297" r:id="rId3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250" autoAdjust="0"/>
    <p:restoredTop sz="95878" autoAdjust="0"/>
  </p:normalViewPr>
  <p:slideViewPr>
    <p:cSldViewPr>
      <p:cViewPr varScale="1">
        <p:scale>
          <a:sx n="82" d="100"/>
          <a:sy n="82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42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45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Threads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methods throw </a:t>
            </a:r>
            <a:r>
              <a:rPr lang="en-US" b="1" dirty="0" err="1">
                <a:latin typeface="Courier New" pitchFamily="49" charset="0"/>
              </a:rPr>
              <a:t>InterruptedException</a:t>
            </a:r>
            <a:r>
              <a:rPr lang="en-US" b="1" dirty="0">
                <a:latin typeface="Courier New" pitchFamily="49" charset="0"/>
              </a:rPr>
              <a:t>?</a:t>
            </a:r>
          </a:p>
          <a:p>
            <a:pPr marL="914400" lvl="1" indent="-457200"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 </a:t>
            </a:r>
            <a:r>
              <a:rPr lang="en-US" sz="2000" dirty="0">
                <a:ea typeface="+mn-ea"/>
                <a:cs typeface="+mn-cs"/>
              </a:rPr>
              <a:t>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notify()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sleep()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join() methods</a:t>
            </a: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methods throw </a:t>
            </a:r>
            <a:r>
              <a:rPr lang="en-US" b="1" dirty="0" err="1">
                <a:latin typeface="Courier New" pitchFamily="49" charset="0"/>
              </a:rPr>
              <a:t>InterruptedException</a:t>
            </a:r>
            <a:r>
              <a:rPr lang="en-US" b="1" dirty="0">
                <a:latin typeface="Courier New" pitchFamily="49" charset="0"/>
              </a:rPr>
              <a:t>?</a:t>
            </a:r>
          </a:p>
          <a:p>
            <a:pPr marL="914400" lvl="1" indent="-457200"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 </a:t>
            </a:r>
            <a:r>
              <a:rPr lang="en-US" sz="2000" dirty="0">
                <a:ea typeface="+mn-ea"/>
                <a:cs typeface="+mn-cs"/>
              </a:rPr>
              <a:t>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notify()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sleep()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Overloaded</a:t>
            </a:r>
            <a:r>
              <a:rPr lang="en-US" sz="2000" b="1" dirty="0">
                <a:latin typeface="Courier New" pitchFamily="49" charset="0"/>
              </a:rPr>
              <a:t> join() methods</a:t>
            </a: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3429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>
                <a:latin typeface="Courier New" pitchFamily="49" charset="0"/>
              </a:rPr>
              <a:t>join(0)</a:t>
            </a:r>
            <a:r>
              <a:rPr lang="en-US" dirty="0"/>
              <a:t> called on thread would make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/>
              <a:t>the thread will wait forever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thread will not wait at all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code throw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IllegalArgumentException</a:t>
            </a:r>
            <a:r>
              <a:rPr lang="en-US" sz="2000" dirty="0">
                <a:ea typeface="+mn-ea"/>
                <a:cs typeface="+mn-cs"/>
              </a:rPr>
              <a:t> at runtime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code generate compilation error.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>
                <a:latin typeface="Courier New" pitchFamily="49" charset="0"/>
              </a:rPr>
              <a:t>join(0)</a:t>
            </a:r>
            <a:r>
              <a:rPr lang="en-US" dirty="0"/>
              <a:t> called on thread would make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/>
              <a:t>the thread will wait forever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thread will not wait at all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code throw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IllegalArgumentException</a:t>
            </a:r>
            <a:r>
              <a:rPr lang="en-US" sz="2000" dirty="0">
                <a:ea typeface="+mn-ea"/>
                <a:cs typeface="+mn-cs"/>
              </a:rPr>
              <a:t> at runtime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the code generate compilation error.</a:t>
            </a: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synchronized</a:t>
            </a:r>
            <a:r>
              <a:rPr lang="en-US" dirty="0"/>
              <a:t> keyword is/are invalid for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/>
              <a:t>Instance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Class methods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Constructors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Initializers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synchronized</a:t>
            </a:r>
            <a:r>
              <a:rPr lang="en-US" dirty="0"/>
              <a:t> keyword is/are invalid for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AutoNum type="alphaUcPeriod"/>
            </a:pPr>
            <a:r>
              <a:rPr lang="en-US" sz="2000" dirty="0"/>
              <a:t>Instance methods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Class methods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Constructors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 err="1">
                <a:ea typeface="+mn-ea"/>
                <a:cs typeface="+mn-cs"/>
              </a:rPr>
              <a:t>Initializers</a:t>
            </a:r>
            <a:endParaRPr lang="en-US" sz="2000" dirty="0">
              <a:ea typeface="+mn-ea"/>
              <a:cs typeface="+mn-cs"/>
            </a:endParaRPr>
          </a:p>
          <a:p>
            <a:pPr marL="914400" lvl="1" indent="-457200">
              <a:buFont typeface="Wingdings" pitchFamily="2" charset="2"/>
              <a:buAutoNum type="alphaUcPeriod"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3429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3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Thread{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run(){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sleep(1000);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Why wouldn't the code compile?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call should be changed to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Thread.sleep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call should be changed to </a:t>
            </a:r>
            <a:r>
              <a:rPr lang="en-US" sz="2000" dirty="0" err="1"/>
              <a:t>t.sleep</a:t>
            </a:r>
            <a:r>
              <a:rPr lang="en-US" sz="2000" dirty="0"/>
              <a:t>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should catch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InterruptedException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 </a:t>
            </a:r>
            <a:r>
              <a:rPr lang="en-US" sz="2000" dirty="0"/>
              <a:t>method cannot be called from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Thread{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run(){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sleep(1000);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Why wouldn't the code compile?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call should be changed to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Thread.sleep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call should be changed to </a:t>
            </a:r>
            <a:r>
              <a:rPr lang="en-US" sz="2000" dirty="0" err="1"/>
              <a:t>t.sleep</a:t>
            </a:r>
            <a:r>
              <a:rPr lang="en-US" sz="2000" dirty="0"/>
              <a:t>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</a:t>
            </a:r>
            <a:r>
              <a:rPr lang="en-US" sz="2000" dirty="0"/>
              <a:t>method should catch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InterruptedException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  </a:t>
            </a:r>
            <a:r>
              <a:rPr lang="en-US" sz="2000" dirty="0"/>
              <a:t>method cannot be called from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34290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untrue about Garbage collector? Garbage collector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/>
              <a:t>stops when all the active threads of code dies.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/>
              <a:t>thread that runs with low priority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/>
              <a:t>Can be invoked by calling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System.gc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/>
              <a:t>stops when all the daemon threads of code dies.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34290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untrue about Garbage collector? Garbage collector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/>
              <a:t>stops when all the active threads of code dies.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dirty="0"/>
              <a:t>thread that runs with low priority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/>
              <a:t>Can be invoked by calling </a:t>
            </a: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System.gc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/>
              <a:t>stops when all the daemon threads of code dies.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()*10;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("running....");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==0){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("start again....");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();}}}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of the following statement is true?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Code prints “start again....” twice and “running....” twice but order cannot be determined.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prints “start again....” then “running....” in the same order twice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throws an exception at runtime after the 2</a:t>
            </a:r>
            <a:r>
              <a:rPr lang="en-US" baseline="30000" dirty="0"/>
              <a:t>nd</a:t>
            </a:r>
            <a:r>
              <a:rPr lang="en-US" dirty="0"/>
              <a:t> start again....”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does not compile.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methods relinquishes the lock on the object?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notify()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join()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methods relinquishes the lock on the object?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notify()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join()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1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the code display?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exitrunning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exit </a:t>
            </a:r>
            <a:r>
              <a:rPr lang="en-US" dirty="0"/>
              <a:t>but order cannot be determined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 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the code display?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exitrunning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exit </a:t>
            </a:r>
            <a:r>
              <a:rPr lang="en-US" dirty="0"/>
              <a:t>but order cannot be determined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876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run method declaration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//some code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/>
              <a:t>Which run() method is valid declaration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run()throws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synchronized void run()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run()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IllegalMonitorStateException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run()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run method declaration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//some code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dirty="0"/>
              <a:t>Which run() method is valid declaration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?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run()throws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synchronized void run()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run()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IllegalMonitorStateException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void run()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4343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run(){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t=new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statement at line 1 needs to be added so that  code prints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t.sleep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t.wait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t.run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 void run(){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t=new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("exit");}}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statement at line 1 needs to be added so that  code prints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t.join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t.sleep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t.wait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t.run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0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" y="9906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counter;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 void run(){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try {write();} catch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e) {}}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read() 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while(true){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if(counter==0) wait();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read"+ counter);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return;}}}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write()throws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while(true){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if(counter&gt;0) return;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counter++;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 write "+ counter);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notify();}}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>
              <a:buNone/>
            </a:pPr>
            <a:r>
              <a:rPr lang="en-US" dirty="0"/>
              <a:t>The code prints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 1 read 1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read 1 write 1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 1 read 1 </a:t>
            </a:r>
            <a:r>
              <a:rPr lang="en-US" dirty="0"/>
              <a:t>but order is interminable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IllegalMonitorStateException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66801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()*10;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("running....");	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==0){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("start again....");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();}}}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Which of the following statement is true?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Code prints “start again....” twice and “running....” twice but order cannot be determined.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prints “start again....” then “running....” in the same order twice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throws an exception at runtime after the 2</a:t>
            </a:r>
            <a:r>
              <a:rPr lang="en-US" baseline="30000" dirty="0"/>
              <a:t>nd</a:t>
            </a:r>
            <a:r>
              <a:rPr lang="en-US" dirty="0"/>
              <a:t> start again....”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dirty="0"/>
              <a:t>Code does not compile.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5562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925763"/>
          </a:xfrm>
        </p:spPr>
        <p:txBody>
          <a:bodyPr/>
          <a:lstStyle/>
          <a:p>
            <a:pPr>
              <a:buNone/>
            </a:pPr>
            <a:r>
              <a:rPr lang="en-US" dirty="0"/>
              <a:t>The code prints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 1 read 1</a:t>
            </a:r>
          </a:p>
          <a:p>
            <a:pPr marL="457200" indent="-457200"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read 1 write 1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write 1 read 1 </a:t>
            </a:r>
            <a:r>
              <a:rPr lang="en-US" dirty="0"/>
              <a:t>but order is interminable</a:t>
            </a:r>
          </a:p>
          <a:p>
            <a:pPr marL="457200" indent="-457200">
              <a:buFont typeface="Wingdings" pitchFamily="2" charset="2"/>
              <a:buAutoNum type="alphaUcPeriod"/>
            </a:pPr>
            <a:r>
              <a:rPr lang="en-US" dirty="0"/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IllegalMonitorStateException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lphaUcPeriod"/>
            </a:pPr>
            <a:endParaRPr lang="en-US" dirty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066801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t.start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10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Call to </a:t>
            </a:r>
            <a:r>
              <a:rPr lang="en-US" b="1" dirty="0" err="1">
                <a:latin typeface="Courier New" pitchFamily="49" charset="0"/>
              </a:rPr>
              <a:t>isInterrupted</a:t>
            </a:r>
            <a:r>
              <a:rPr lang="en-US" b="1" dirty="0">
                <a:latin typeface="Courier New" pitchFamily="49" charset="0"/>
              </a:rPr>
              <a:t>()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Clears </a:t>
            </a:r>
            <a:r>
              <a:rPr lang="en-US" b="1" dirty="0">
                <a:latin typeface="Courier New" pitchFamily="49" charset="0"/>
              </a:rPr>
              <a:t>interrupt status 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Clears </a:t>
            </a:r>
            <a:r>
              <a:rPr lang="en-US" b="1" dirty="0">
                <a:latin typeface="Courier New" pitchFamily="49" charset="0"/>
              </a:rPr>
              <a:t>interrupted status 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</a:rPr>
              <a:t>interrupt status </a:t>
            </a:r>
            <a:r>
              <a:rPr lang="en-US" dirty="0"/>
              <a:t>is unchanged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</a:rPr>
              <a:t>interrupted status </a:t>
            </a:r>
            <a:r>
              <a:rPr lang="en-US" dirty="0"/>
              <a:t>is unchanged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93837"/>
            <a:ext cx="8534400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Call to </a:t>
            </a:r>
            <a:r>
              <a:rPr lang="en-US" b="1" dirty="0" err="1">
                <a:latin typeface="Courier New" pitchFamily="49" charset="0"/>
              </a:rPr>
              <a:t>isInterrupted</a:t>
            </a:r>
            <a:r>
              <a:rPr lang="en-US" b="1" dirty="0">
                <a:latin typeface="Courier New" pitchFamily="49" charset="0"/>
              </a:rPr>
              <a:t>()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Clears </a:t>
            </a:r>
            <a:r>
              <a:rPr lang="en-US" b="1" dirty="0">
                <a:latin typeface="Courier New" pitchFamily="49" charset="0"/>
              </a:rPr>
              <a:t>interrupt status 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Clears </a:t>
            </a:r>
            <a:r>
              <a:rPr lang="en-US" b="1" dirty="0">
                <a:latin typeface="Courier New" pitchFamily="49" charset="0"/>
              </a:rPr>
              <a:t>interrupted status </a:t>
            </a: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</a:rPr>
              <a:t>interrupt status </a:t>
            </a:r>
            <a:r>
              <a:rPr lang="en-US" dirty="0"/>
              <a:t>is unchanged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</a:rPr>
              <a:t>interrupted status </a:t>
            </a:r>
            <a:r>
              <a:rPr lang="en-US" dirty="0"/>
              <a:t>is unchanged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2789237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6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non-static methods are declared in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class?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run()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start()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non-static methods are declared in </a:t>
            </a:r>
            <a:r>
              <a:rPr lang="en-US" b="1" dirty="0">
                <a:latin typeface="Courier New" pitchFamily="49" charset="0"/>
              </a:rPr>
              <a:t>Thread</a:t>
            </a:r>
            <a:r>
              <a:rPr lang="en-US" dirty="0"/>
              <a:t> class?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wait()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run()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start()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sleep()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144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44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t.join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The code prints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exitrunning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exit </a:t>
            </a:r>
            <a:r>
              <a:rPr lang="en-US" dirty="0"/>
              <a:t>but order cannot be determined.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867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implements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run(){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("running...");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 t= new Thread(new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t.join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("exit");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The code prints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running...exit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exitrunning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running...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exit </a:t>
            </a:r>
            <a:r>
              <a:rPr lang="en-US" dirty="0"/>
              <a:t>but order cannot be determined.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" y="5257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1663</Words>
  <Application>Microsoft Office PowerPoint</Application>
  <PresentationFormat>On-screen Show (4:3)</PresentationFormat>
  <Paragraphs>350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Wingdings</vt:lpstr>
      <vt:lpstr>Default Design</vt:lpstr>
      <vt:lpstr>Java: Threads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PowerPoint Presentation</vt:lpstr>
      <vt:lpstr>PowerPoint Presentation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1173</cp:revision>
  <dcterms:created xsi:type="dcterms:W3CDTF">2005-08-31T12:40:43Z</dcterms:created>
  <dcterms:modified xsi:type="dcterms:W3CDTF">2020-09-25T03:23:58Z</dcterms:modified>
</cp:coreProperties>
</file>