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62"/>
  </p:sldMasterIdLst>
  <p:notesMasterIdLst>
    <p:notesMasterId r:id="rId67"/>
  </p:notesMasterIdLst>
  <p:handoutMasterIdLst>
    <p:handoutMasterId r:id="rId68"/>
  </p:handoutMasterIdLst>
  <p:sldIdLst>
    <p:sldId id="1448942317" r:id="rId63"/>
    <p:sldId id="1448942327" r:id="rId64"/>
    <p:sldId id="1448942328" r:id="rId65"/>
    <p:sldId id="1448942316" r:id="rId66"/>
  </p:sldIdLst>
  <p:sldSz cx="12192000" cy="6858000"/>
  <p:notesSz cx="6858000" cy="9144000"/>
  <p:embeddedFontLst>
    <p:embeddedFont>
      <p:font typeface="Ericsson Hilda" panose="00000500000000000000" pitchFamily="2" charset="0"/>
      <p:regular r:id="rId69"/>
      <p:bold r:id="rId70"/>
    </p:embeddedFont>
    <p:embeddedFont>
      <p:font typeface="Ericsson Hilda Light" panose="00000400000000000000" pitchFamily="2" charset="0"/>
      <p:regular r:id="rId71"/>
    </p:embeddedFont>
    <p:embeddedFont>
      <p:font typeface="Ericsson Technical Icons" panose="00000500000000000000" pitchFamily="2" charset="0"/>
      <p:regular r:id="rId72"/>
      <p:bold r:id="rId73"/>
      <p:italic r:id="rId74"/>
      <p:boldItalic r:id="rId75"/>
    </p:embeddedFont>
  </p:embeddedFontLst>
  <p:defaultTextStyle>
    <a:defPPr>
      <a:defRPr lang="en-US"/>
    </a:defPPr>
    <a:lvl1pPr marL="1800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3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300"/>
      </a:spcBef>
      <a:spcAft>
        <a:spcPct val="0"/>
      </a:spcAft>
      <a:buClrTx/>
      <a:buFont typeface="Ericsson Hilda" panose="00000500000000000000" pitchFamily="2" charset="0"/>
      <a:buChar char="●"/>
      <a:defRPr sz="2000">
        <a:solidFill>
          <a:schemeClr val="tx1"/>
        </a:solidFill>
        <a:latin typeface="+mn-l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3284" autoAdjust="0"/>
  </p:normalViewPr>
  <p:slideViewPr>
    <p:cSldViewPr snapToGrid="0" snapToObjects="1" showGuides="1">
      <p:cViewPr varScale="1">
        <p:scale>
          <a:sx n="67" d="100"/>
          <a:sy n="67" d="100"/>
        </p:scale>
        <p:origin x="452"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customXml" Target="../customXml/item50.xml"/><Relationship Id="rId55" Type="http://schemas.openxmlformats.org/officeDocument/2006/relationships/customXml" Target="../customXml/item55.xml"/><Relationship Id="rId63" Type="http://schemas.openxmlformats.org/officeDocument/2006/relationships/slide" Target="slides/slide1.xml"/><Relationship Id="rId68" Type="http://schemas.openxmlformats.org/officeDocument/2006/relationships/handoutMaster" Target="handoutMasters/handoutMaster1.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customXml" Target="../customXml/item58.xml"/><Relationship Id="rId66" Type="http://schemas.openxmlformats.org/officeDocument/2006/relationships/slide" Target="slides/slide4.xml"/><Relationship Id="rId74"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customXml" Target="../customXml/item6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slide" Target="slides/slide3.xml"/><Relationship Id="rId73"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slide" Target="slides/slide2.xml"/><Relationship Id="rId69" Type="http://schemas.openxmlformats.org/officeDocument/2006/relationships/font" Target="fonts/font1.fntdata"/><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slideMaster" Target="slideMasters/slideMaster1.xml"/><Relationship Id="rId70" Type="http://schemas.openxmlformats.org/officeDocument/2006/relationships/font" Target="fonts/font2.fntdata"/><Relationship Id="rId75"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bg>
      <p:bgPr>
        <a:solidFill>
          <a:schemeClr val="tx1"/>
        </a:solidFill>
        <a:effectLst/>
      </p:bgPr>
    </p:bg>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FB327327-50E0-4AA3-A3F9-F297582FC782}"/>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331958"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8186267" y="184467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477649" y="1844165"/>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bg>
      <p:bgPr>
        <a:solidFill>
          <a:schemeClr val="tx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368FADF5-0F2E-41A5-9C74-2E60F7AC893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7d50027d-eb59-4683-8d16-cedd802c8f71&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s.powerapps.com/play/17579985-153c-4727-b1f4-8b53e48b5e72?tenantId=92e84ceb-fbfd-47ab-be52-080c6b87953f?Type=ILT&amp;ID=LD_ADHOC_GSC%20IN_0373&amp;OID=494784&amp;Title=Groovy%20Scripting&amp;Owner=Sween%20Adlakha" TargetMode="Externa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hyperlink" Target="https://ericsson.sharepoint.com/sites/DigitalWorkspace/MyNewComputer/Cheklist%20before%20refresh%20and%20instructions/Strong_Authentication_User_Guide.pdf"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22.xml"/><Relationship Id="rId1" Type="http://schemas.openxmlformats.org/officeDocument/2006/relationships/customXml" Target="../../customXml/item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Instructions to Trainer/Facilitator on how to get the evaluation filled</a:t>
            </a:r>
          </a:p>
        </p:txBody>
      </p:sp>
      <p:sp>
        <p:nvSpPr>
          <p:cNvPr id="20" name="TextBox 19">
            <a:extLst>
              <a:ext uri="{FF2B5EF4-FFF2-40B4-BE49-F238E27FC236}">
                <a16:creationId xmlns:a16="http://schemas.microsoft.com/office/drawing/2014/main" id="{E0942890-3019-46AF-AC97-D7623F5B9962}"/>
              </a:ext>
            </a:extLst>
          </p:cNvPr>
          <p:cNvSpPr txBox="1"/>
          <p:nvPr/>
        </p:nvSpPr>
        <p:spPr>
          <a:xfrm>
            <a:off x="756087" y="1211926"/>
            <a:ext cx="4807111" cy="438738"/>
          </a:xfrm>
          <a:prstGeom prst="rect">
            <a:avLst/>
          </a:prstGeom>
        </p:spPr>
        <p:txBody>
          <a:bodyPr vert="horz" wrap="square" lIns="72000" tIns="36000" rIns="72000" bIns="36000" rtlCol="0" anchor="t">
            <a:noAutofit/>
          </a:bodyPr>
          <a:lstStyle/>
          <a:p>
            <a:pPr marL="0" indent="0" algn="l">
              <a:buNone/>
            </a:pPr>
            <a:endParaRPr lang="en-US" sz="2400" u="sng" dirty="0"/>
          </a:p>
        </p:txBody>
      </p:sp>
      <p:sp>
        <p:nvSpPr>
          <p:cNvPr id="21" name="TextBox 20">
            <a:extLst>
              <a:ext uri="{FF2B5EF4-FFF2-40B4-BE49-F238E27FC236}">
                <a16:creationId xmlns:a16="http://schemas.microsoft.com/office/drawing/2014/main" id="{312A4CDC-0A35-40E9-A128-8F8BC5DE8223}"/>
              </a:ext>
            </a:extLst>
          </p:cNvPr>
          <p:cNvSpPr txBox="1"/>
          <p:nvPr/>
        </p:nvSpPr>
        <p:spPr>
          <a:xfrm>
            <a:off x="479424" y="1977881"/>
            <a:ext cx="8076762" cy="2337744"/>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Keep 15 minutes exclusive time for seeking evaluation on last day of training.</a:t>
            </a:r>
          </a:p>
          <a:p>
            <a:pPr>
              <a:lnSpc>
                <a:spcPct val="150000"/>
              </a:lnSpc>
              <a:buFont typeface="Ericsson Hilda" panose="00000500000000000000" pitchFamily="2" charset="0"/>
              <a:buChar char="—"/>
            </a:pPr>
            <a:r>
              <a:rPr lang="en-US" sz="1400" dirty="0"/>
              <a:t>Ensure projector has maximum brightness for QR code to be clearly visible.</a:t>
            </a:r>
          </a:p>
          <a:p>
            <a:pPr>
              <a:lnSpc>
                <a:spcPct val="150000"/>
              </a:lnSpc>
              <a:buFont typeface="Ericsson Hilda" panose="00000500000000000000" pitchFamily="2" charset="0"/>
              <a:buChar char="—"/>
            </a:pPr>
            <a:r>
              <a:rPr lang="en-US" sz="1400" dirty="0"/>
              <a:t> Check the room  have sufficient light to enable participants to scan QR code properly. </a:t>
            </a:r>
          </a:p>
          <a:p>
            <a:pPr>
              <a:lnSpc>
                <a:spcPct val="150000"/>
              </a:lnSpc>
              <a:buFont typeface="Ericsson Hilda" panose="00000500000000000000" pitchFamily="2" charset="0"/>
              <a:buChar char="—"/>
            </a:pPr>
            <a:r>
              <a:rPr lang="en-US" sz="1400" dirty="0"/>
              <a:t>Inform participants about intent to get the evaluations filled and its confidentiality  </a:t>
            </a:r>
          </a:p>
          <a:p>
            <a:pPr>
              <a:lnSpc>
                <a:spcPct val="150000"/>
              </a:lnSpc>
              <a:buFont typeface="Ericsson Hilda" panose="00000500000000000000" pitchFamily="2" charset="0"/>
              <a:buChar char="—"/>
            </a:pPr>
            <a:r>
              <a:rPr lang="en-US" sz="1400" dirty="0"/>
              <a:t>Ensure participants  confirmation that they have submitted evaluation before the training wraps up. </a:t>
            </a:r>
          </a:p>
          <a:p>
            <a:pPr>
              <a:lnSpc>
                <a:spcPct val="150000"/>
              </a:lnSpc>
              <a:buFont typeface="Ericsson Hilda" panose="00000500000000000000" pitchFamily="2" charset="0"/>
              <a:buChar char="—"/>
            </a:pPr>
            <a:r>
              <a:rPr lang="en-US" sz="1400" dirty="0"/>
              <a:t>In case any user is not able to access QR code, share evaluation link with them on their official email id</a:t>
            </a:r>
          </a:p>
        </p:txBody>
      </p:sp>
    </p:spTree>
    <p:extLst>
      <p:ext uri="{BB962C8B-B14F-4D97-AF65-F5344CB8AC3E}">
        <p14:creationId xmlns:p14="http://schemas.microsoft.com/office/powerpoint/2010/main" val="209563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Participants Instructions on how to provide training evaluations</a:t>
            </a:r>
          </a:p>
        </p:txBody>
      </p:sp>
      <p:sp>
        <p:nvSpPr>
          <p:cNvPr id="8" name="TextBox 7">
            <a:extLst>
              <a:ext uri="{FF2B5EF4-FFF2-40B4-BE49-F238E27FC236}">
                <a16:creationId xmlns:a16="http://schemas.microsoft.com/office/drawing/2014/main" id="{C5644E6F-963D-4F87-94C8-3C4DA293786D}"/>
              </a:ext>
            </a:extLst>
          </p:cNvPr>
          <p:cNvSpPr txBox="1"/>
          <p:nvPr/>
        </p:nvSpPr>
        <p:spPr>
          <a:xfrm>
            <a:off x="497250" y="1616165"/>
            <a:ext cx="8030086" cy="4184560"/>
          </a:xfrm>
          <a:prstGeom prst="rect">
            <a:avLst/>
          </a:prstGeom>
        </p:spPr>
        <p:txBody>
          <a:bodyPr vert="horz" wrap="square" lIns="72000" tIns="36000" rIns="72000" bIns="36000" rtlCol="0" anchor="t">
            <a:noAutofit/>
          </a:bodyPr>
          <a:lstStyle/>
          <a:p>
            <a:pPr>
              <a:lnSpc>
                <a:spcPct val="150000"/>
              </a:lnSpc>
              <a:buFont typeface="Ericsson Hilda" panose="00000500000000000000" pitchFamily="2" charset="0"/>
              <a:buChar char="—"/>
            </a:pPr>
            <a:r>
              <a:rPr lang="en-US" sz="1400" dirty="0"/>
              <a:t>Kindly have your mobile connected to internet.</a:t>
            </a:r>
          </a:p>
          <a:p>
            <a:pPr>
              <a:lnSpc>
                <a:spcPct val="150000"/>
              </a:lnSpc>
              <a:buFont typeface="Ericsson Hilda" panose="00000500000000000000" pitchFamily="2" charset="0"/>
              <a:buChar char="—"/>
            </a:pPr>
            <a:r>
              <a:rPr lang="en-US" sz="1400" dirty="0"/>
              <a:t>Scan the QR Code shown on screen from your mobile camera and slightly tilt the phone to read the code, if QR code is not being read.</a:t>
            </a:r>
          </a:p>
          <a:p>
            <a:pPr>
              <a:lnSpc>
                <a:spcPct val="150000"/>
              </a:lnSpc>
              <a:buFont typeface="Ericsson Hilda" panose="00000500000000000000" pitchFamily="2" charset="0"/>
              <a:buChar char="—"/>
            </a:pPr>
            <a:r>
              <a:rPr lang="en-US" sz="1400" dirty="0"/>
              <a:t>In case your mobile camera is not able to access the QR code at all, advise is to download any QR code scanner app from Google play store or Apple Store and then scan the code from the app. </a:t>
            </a:r>
          </a:p>
          <a:p>
            <a:pPr>
              <a:lnSpc>
                <a:spcPct val="150000"/>
              </a:lnSpc>
              <a:buFont typeface="Ericsson Hilda" panose="00000500000000000000" pitchFamily="2" charset="0"/>
              <a:buChar char="—"/>
            </a:pPr>
            <a:r>
              <a:rPr lang="en-US" sz="1400" dirty="0"/>
              <a:t>Follow the steps on your screen to login, details below will be asked:</a:t>
            </a:r>
          </a:p>
          <a:p>
            <a:pPr lvl="1">
              <a:lnSpc>
                <a:spcPct val="150000"/>
              </a:lnSpc>
              <a:buFont typeface="Ericsson Hilda" panose="00000500000000000000" pitchFamily="2" charset="0"/>
              <a:buChar char="—"/>
            </a:pPr>
            <a:r>
              <a:rPr lang="en-US" sz="1400" dirty="0"/>
              <a:t>Login using your Ericsson email id &amp; password</a:t>
            </a:r>
          </a:p>
          <a:p>
            <a:pPr lvl="1">
              <a:lnSpc>
                <a:spcPct val="150000"/>
              </a:lnSpc>
              <a:buFont typeface="Ericsson Hilda" panose="00000500000000000000" pitchFamily="2" charset="0"/>
              <a:buChar char="—"/>
            </a:pPr>
            <a:r>
              <a:rPr lang="en-US" sz="1400" dirty="0"/>
              <a:t>Provide passcode, generate it from VIP Access app on your mobile</a:t>
            </a:r>
          </a:p>
          <a:p>
            <a:pPr marL="179388" lvl="1" indent="-179388">
              <a:lnSpc>
                <a:spcPct val="150000"/>
              </a:lnSpc>
              <a:buFont typeface="Ericsson Hilda" panose="00000500000000000000" pitchFamily="2" charset="0"/>
              <a:buChar char="—"/>
            </a:pPr>
            <a:r>
              <a:rPr lang="en-US" sz="1400" dirty="0"/>
              <a:t>The survey will appear and will have 8 questions.</a:t>
            </a:r>
          </a:p>
          <a:p>
            <a:pPr marL="179388" lvl="1" indent="-179388">
              <a:lnSpc>
                <a:spcPct val="150000"/>
              </a:lnSpc>
              <a:buFont typeface="Ericsson Hilda" panose="00000500000000000000" pitchFamily="2" charset="0"/>
              <a:buChar char="—"/>
            </a:pPr>
            <a:r>
              <a:rPr lang="en-US" sz="1400" dirty="0"/>
              <a:t>Submission of evaluation will also be a feed for your attendance in ITM. Hence, it is important that you provide feedback.  </a:t>
            </a:r>
          </a:p>
          <a:p>
            <a:pPr marL="179388" lvl="1" indent="-179388">
              <a:lnSpc>
                <a:spcPct val="150000"/>
              </a:lnSpc>
              <a:buFont typeface="Ericsson Hilda" panose="00000500000000000000" pitchFamily="2" charset="0"/>
              <a:buChar char="—"/>
            </a:pPr>
            <a:endParaRPr lang="en-US" sz="1400" dirty="0"/>
          </a:p>
          <a:p>
            <a:pPr marL="0" lvl="1" indent="0">
              <a:lnSpc>
                <a:spcPct val="150000"/>
              </a:lnSpc>
              <a:buNone/>
            </a:pPr>
            <a:r>
              <a:rPr lang="en-US" sz="1800" dirty="0">
                <a:solidFill>
                  <a:schemeClr val="accent2"/>
                </a:solidFill>
              </a:rPr>
              <a:t>You may refer to screen shots in the following slide on how it will appear.</a:t>
            </a:r>
          </a:p>
          <a:p>
            <a:pPr marL="457200" lvl="1" indent="-179388">
              <a:lnSpc>
                <a:spcPct val="150000"/>
              </a:lnSpc>
              <a:buFont typeface="Ericsson Hilda" panose="00000500000000000000" pitchFamily="2" charset="0"/>
              <a:buChar char="—"/>
            </a:pPr>
            <a:endParaRPr lang="en-US" sz="1400" dirty="0"/>
          </a:p>
          <a:p>
            <a:pPr marL="183600" lvl="1" indent="0">
              <a:lnSpc>
                <a:spcPct val="150000"/>
              </a:lnSpc>
              <a:buNone/>
            </a:pPr>
            <a:endParaRPr lang="en-US" sz="1400" dirty="0"/>
          </a:p>
          <a:p>
            <a:pPr lvl="1">
              <a:lnSpc>
                <a:spcPct val="150000"/>
              </a:lnSpc>
              <a:buFont typeface="Ericsson Hilda" panose="00000500000000000000" pitchFamily="2" charset="0"/>
              <a:buChar char="—"/>
            </a:pPr>
            <a:endParaRPr lang="en-US" sz="1400" dirty="0"/>
          </a:p>
        </p:txBody>
      </p:sp>
      <p:sp>
        <p:nvSpPr>
          <p:cNvPr id="26" name="TextBox 25" descr="Hellow">
            <a:hlinkClick r:id="rId2"/>
            <a:extLst>
              <a:ext uri="{FF2B5EF4-FFF2-40B4-BE49-F238E27FC236}">
                <a16:creationId xmlns:a16="http://schemas.microsoft.com/office/drawing/2014/main" id="{6723099A-325A-4F1B-A77A-8BB6083D33B6}"/>
              </a:ext>
            </a:extLst>
          </p:cNvPr>
          <p:cNvSpPr txBox="1"/>
          <p:nvPr/>
        </p:nvSpPr>
        <p:spPr>
          <a:xfrm>
            <a:off x="9958213" y="4470401"/>
            <a:ext cx="643112" cy="387350"/>
          </a:xfrm>
          <a:prstGeom prst="rect">
            <a:avLst/>
          </a:prstGeom>
        </p:spPr>
        <p:txBody>
          <a:bodyPr vert="horz" wrap="square" lIns="72000" tIns="36000" rIns="72000" bIns="36000" rtlCol="0" anchor="t">
            <a:noAutofit/>
          </a:bodyPr>
          <a:lstStyle/>
          <a:p>
            <a:pPr marL="0" indent="0">
              <a:buNone/>
            </a:pPr>
            <a:r>
              <a:rPr lang="en-US" i="1" u="sng">
                <a:solidFill>
                  <a:srgbClr val="0000FF"/>
                </a:solidFill>
              </a:rPr>
              <a:t>Link</a:t>
            </a:r>
            <a:endParaRPr lang="en-US" u="sng" dirty="0">
              <a:solidFill>
                <a:srgbClr val="0000FF"/>
              </a:solidFill>
            </a:endParaRPr>
          </a:p>
        </p:txBody>
      </p:sp>
      <p:pic>
        <p:nvPicPr>
          <p:cNvPr id="5" name="Picture 4">
            <a:extLst>
              <a:ext uri="{FF2B5EF4-FFF2-40B4-BE49-F238E27FC236}">
                <a16:creationId xmlns:a16="http://schemas.microsoft.com/office/drawing/2014/main" id="{0282C6EB-1BB8-463E-B4F2-971AD5CEB10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pic>
        <p:nvPicPr>
          <p:cNvPr id="6" name="Picture 5">
            <a:extLst>
              <a:ext uri="{FF2B5EF4-FFF2-40B4-BE49-F238E27FC236}">
                <a16:creationId xmlns:a16="http://schemas.microsoft.com/office/drawing/2014/main" id="{F6940C53-D7A3-4349-9DA5-E417C84605A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8636000" y="1270000"/>
            <a:ext cx="3048000" cy="3048000"/>
          </a:xfrm>
          <a:prstGeom prst="rect">
            <a:avLst/>
          </a:prstGeom>
        </p:spPr>
      </p:pic>
    </p:spTree>
    <p:extLst>
      <p:ext uri="{BB962C8B-B14F-4D97-AF65-F5344CB8AC3E}">
        <p14:creationId xmlns:p14="http://schemas.microsoft.com/office/powerpoint/2010/main" val="37388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91EA-9929-40F7-9714-C2F91675F08D}"/>
              </a:ext>
            </a:extLst>
          </p:cNvPr>
          <p:cNvSpPr>
            <a:spLocks noGrp="1"/>
          </p:cNvSpPr>
          <p:nvPr>
            <p:ph type="title"/>
          </p:nvPr>
        </p:nvSpPr>
        <p:spPr/>
        <p:txBody>
          <a:bodyPr/>
          <a:lstStyle/>
          <a:p>
            <a:r>
              <a:rPr lang="en-US" dirty="0"/>
              <a:t>Screenshot on how to access survey</a:t>
            </a:r>
          </a:p>
        </p:txBody>
      </p:sp>
      <p:pic>
        <p:nvPicPr>
          <p:cNvPr id="24" name="Picture 23">
            <a:extLst>
              <a:ext uri="{FF2B5EF4-FFF2-40B4-BE49-F238E27FC236}">
                <a16:creationId xmlns:a16="http://schemas.microsoft.com/office/drawing/2014/main" id="{B9019815-D16E-408C-8B4F-CDC3EAEE15C6}"/>
              </a:ext>
            </a:extLst>
          </p:cNvPr>
          <p:cNvPicPr>
            <a:picLocks/>
          </p:cNvPicPr>
          <p:nvPr/>
        </p:nvPicPr>
        <p:blipFill>
          <a:blip r:embed="rId2"/>
          <a:stretch>
            <a:fillRect/>
          </a:stretch>
        </p:blipFill>
        <p:spPr>
          <a:xfrm>
            <a:off x="3071217" y="1311804"/>
            <a:ext cx="2286000" cy="2286000"/>
          </a:xfrm>
          <a:prstGeom prst="rect">
            <a:avLst/>
          </a:prstGeom>
          <a:ln w="12700">
            <a:noFill/>
          </a:ln>
        </p:spPr>
      </p:pic>
      <p:pic>
        <p:nvPicPr>
          <p:cNvPr id="29" name="Picture 28">
            <a:extLst>
              <a:ext uri="{FF2B5EF4-FFF2-40B4-BE49-F238E27FC236}">
                <a16:creationId xmlns:a16="http://schemas.microsoft.com/office/drawing/2014/main" id="{9B0CBCE9-05B6-4413-ADCB-26FD8E084375}"/>
              </a:ext>
            </a:extLst>
          </p:cNvPr>
          <p:cNvPicPr preferRelativeResize="0">
            <a:picLocks/>
          </p:cNvPicPr>
          <p:nvPr/>
        </p:nvPicPr>
        <p:blipFill>
          <a:blip r:embed="rId3"/>
          <a:stretch>
            <a:fillRect/>
          </a:stretch>
        </p:blipFill>
        <p:spPr>
          <a:xfrm>
            <a:off x="412573" y="1256063"/>
            <a:ext cx="2286000" cy="2286000"/>
          </a:xfrm>
          <a:prstGeom prst="rect">
            <a:avLst/>
          </a:prstGeom>
        </p:spPr>
      </p:pic>
      <p:sp>
        <p:nvSpPr>
          <p:cNvPr id="3" name="Arrow: Right 2">
            <a:extLst>
              <a:ext uri="{FF2B5EF4-FFF2-40B4-BE49-F238E27FC236}">
                <a16:creationId xmlns:a16="http://schemas.microsoft.com/office/drawing/2014/main" id="{6DC87223-88E7-4DE1-8D12-CFCDAA60C155}"/>
              </a:ext>
            </a:extLst>
          </p:cNvPr>
          <p:cNvSpPr/>
          <p:nvPr/>
        </p:nvSpPr>
        <p:spPr bwMode="auto">
          <a:xfrm>
            <a:off x="2782289" y="2249705"/>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5" name="Picture 4" descr="A screenshot of a cell phone&#10;&#10;Description automatically generated">
            <a:extLst>
              <a:ext uri="{FF2B5EF4-FFF2-40B4-BE49-F238E27FC236}">
                <a16:creationId xmlns:a16="http://schemas.microsoft.com/office/drawing/2014/main" id="{BCE84E14-A69D-4AFE-8538-8FB14DE09DB9}"/>
              </a:ext>
            </a:extLst>
          </p:cNvPr>
          <p:cNvPicPr>
            <a:picLocks/>
          </p:cNvPicPr>
          <p:nvPr/>
        </p:nvPicPr>
        <p:blipFill rotWithShape="1">
          <a:blip r:embed="rId4">
            <a:extLst>
              <a:ext uri="{28A0092B-C50C-407E-A947-70E740481C1C}">
                <a14:useLocalDpi xmlns:a14="http://schemas.microsoft.com/office/drawing/2010/main" val="0"/>
              </a:ext>
            </a:extLst>
          </a:blip>
          <a:srcRect b="19663"/>
          <a:stretch/>
        </p:blipFill>
        <p:spPr>
          <a:xfrm>
            <a:off x="5810250" y="1307825"/>
            <a:ext cx="2281286" cy="230214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FF83288-FA74-4EC4-AACE-ADD7622751EE}"/>
              </a:ext>
            </a:extLst>
          </p:cNvPr>
          <p:cNvPicPr>
            <a:picLocks/>
          </p:cNvPicPr>
          <p:nvPr/>
        </p:nvPicPr>
        <p:blipFill rotWithShape="1">
          <a:blip r:embed="rId5">
            <a:extLst>
              <a:ext uri="{28A0092B-C50C-407E-A947-70E740481C1C}">
                <a14:useLocalDpi xmlns:a14="http://schemas.microsoft.com/office/drawing/2010/main" val="0"/>
              </a:ext>
            </a:extLst>
          </a:blip>
          <a:srcRect l="-2198" t="3095" r="2198" b="39484"/>
          <a:stretch/>
        </p:blipFill>
        <p:spPr>
          <a:xfrm>
            <a:off x="402097" y="3919985"/>
            <a:ext cx="2286000" cy="22860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EDE27FA-83B8-4F5A-A403-447AB4AD22A2}"/>
              </a:ext>
            </a:extLst>
          </p:cNvPr>
          <p:cNvPicPr>
            <a:picLocks/>
          </p:cNvPicPr>
          <p:nvPr/>
        </p:nvPicPr>
        <p:blipFill rotWithShape="1">
          <a:blip r:embed="rId6">
            <a:extLst>
              <a:ext uri="{28A0092B-C50C-407E-A947-70E740481C1C}">
                <a14:useLocalDpi xmlns:a14="http://schemas.microsoft.com/office/drawing/2010/main" val="0"/>
              </a:ext>
            </a:extLst>
          </a:blip>
          <a:srcRect b="40584"/>
          <a:stretch/>
        </p:blipFill>
        <p:spPr>
          <a:xfrm>
            <a:off x="8582969" y="1329859"/>
            <a:ext cx="2286000" cy="2286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7E00EA7-5760-4761-A681-B572D50B61ED}"/>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3125599" y="3919985"/>
            <a:ext cx="2286000" cy="2286000"/>
          </a:xfrm>
          <a:prstGeom prst="rect">
            <a:avLst/>
          </a:prstGeom>
        </p:spPr>
      </p:pic>
      <p:sp>
        <p:nvSpPr>
          <p:cNvPr id="16" name="Arrow: Right 15">
            <a:extLst>
              <a:ext uri="{FF2B5EF4-FFF2-40B4-BE49-F238E27FC236}">
                <a16:creationId xmlns:a16="http://schemas.microsoft.com/office/drawing/2014/main" id="{7E2C6E16-DE02-4769-BD70-6A87D5DB43A2}"/>
              </a:ext>
            </a:extLst>
          </p:cNvPr>
          <p:cNvSpPr/>
          <p:nvPr/>
        </p:nvSpPr>
        <p:spPr bwMode="auto">
          <a:xfrm>
            <a:off x="5511475" y="2245727"/>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7" name="Arrow: Right 16">
            <a:extLst>
              <a:ext uri="{FF2B5EF4-FFF2-40B4-BE49-F238E27FC236}">
                <a16:creationId xmlns:a16="http://schemas.microsoft.com/office/drawing/2014/main" id="{E793721A-619B-4991-9F97-AD89AA2C4B84}"/>
              </a:ext>
            </a:extLst>
          </p:cNvPr>
          <p:cNvSpPr/>
          <p:nvPr/>
        </p:nvSpPr>
        <p:spPr bwMode="auto">
          <a:xfrm>
            <a:off x="8229163" y="224572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8" name="Arrow: Right 17">
            <a:extLst>
              <a:ext uri="{FF2B5EF4-FFF2-40B4-BE49-F238E27FC236}">
                <a16:creationId xmlns:a16="http://schemas.microsoft.com/office/drawing/2014/main" id="{36F2872A-C8F7-4E05-A5CC-20525C2BD7EA}"/>
              </a:ext>
            </a:extLst>
          </p:cNvPr>
          <p:cNvSpPr/>
          <p:nvPr/>
        </p:nvSpPr>
        <p:spPr bwMode="auto">
          <a:xfrm>
            <a:off x="2807549" y="4857886"/>
            <a:ext cx="245681" cy="205099"/>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pic>
        <p:nvPicPr>
          <p:cNvPr id="9" name="Picture 8" descr="A picture containing device&#10;&#10;Description automatically generated">
            <a:extLst>
              <a:ext uri="{FF2B5EF4-FFF2-40B4-BE49-F238E27FC236}">
                <a16:creationId xmlns:a16="http://schemas.microsoft.com/office/drawing/2014/main" id="{68E528D2-0DF3-4F90-9B31-699305036193}"/>
              </a:ext>
            </a:extLst>
          </p:cNvPr>
          <p:cNvPicPr>
            <a:picLocks/>
          </p:cNvPicPr>
          <p:nvPr/>
        </p:nvPicPr>
        <p:blipFill rotWithShape="1">
          <a:blip r:embed="rId8">
            <a:extLst>
              <a:ext uri="{28A0092B-C50C-407E-A947-70E740481C1C}">
                <a14:useLocalDpi xmlns:a14="http://schemas.microsoft.com/office/drawing/2010/main" val="0"/>
              </a:ext>
            </a:extLst>
          </a:blip>
          <a:srcRect l="17036" t="29133" r="51726"/>
          <a:stretch/>
        </p:blipFill>
        <p:spPr>
          <a:xfrm>
            <a:off x="6096000" y="4159290"/>
            <a:ext cx="1770899" cy="1602290"/>
          </a:xfrm>
          <a:prstGeom prst="rect">
            <a:avLst/>
          </a:prstGeom>
        </p:spPr>
      </p:pic>
      <p:sp>
        <p:nvSpPr>
          <p:cNvPr id="21" name="Arrow: Right 20">
            <a:extLst>
              <a:ext uri="{FF2B5EF4-FFF2-40B4-BE49-F238E27FC236}">
                <a16:creationId xmlns:a16="http://schemas.microsoft.com/office/drawing/2014/main" id="{67FC5D61-834E-4B7D-8DC6-413FD571B21C}"/>
              </a:ext>
            </a:extLst>
          </p:cNvPr>
          <p:cNvSpPr/>
          <p:nvPr/>
        </p:nvSpPr>
        <p:spPr bwMode="auto">
          <a:xfrm rot="10800000">
            <a:off x="7761454" y="4857885"/>
            <a:ext cx="760578" cy="205098"/>
          </a:xfrm>
          <a:prstGeom prst="rightArrow">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11" name="TextBox 10">
            <a:extLst>
              <a:ext uri="{FF2B5EF4-FFF2-40B4-BE49-F238E27FC236}">
                <a16:creationId xmlns:a16="http://schemas.microsoft.com/office/drawing/2014/main" id="{7660D037-BB97-4DDD-8B5D-F1C1BC43038F}"/>
              </a:ext>
            </a:extLst>
          </p:cNvPr>
          <p:cNvSpPr txBox="1"/>
          <p:nvPr/>
        </p:nvSpPr>
        <p:spPr>
          <a:xfrm>
            <a:off x="8551300" y="4674532"/>
            <a:ext cx="2608906" cy="914400"/>
          </a:xfrm>
          <a:prstGeom prst="rect">
            <a:avLst/>
          </a:prstGeom>
        </p:spPr>
        <p:txBody>
          <a:bodyPr vert="horz" wrap="square" lIns="72000" tIns="36000" rIns="72000" bIns="36000" rtlCol="0" anchor="t">
            <a:noAutofit/>
          </a:bodyPr>
          <a:lstStyle/>
          <a:p>
            <a:pPr marL="0" indent="0" algn="l">
              <a:buNone/>
            </a:pPr>
            <a:r>
              <a:rPr lang="en-US" sz="1600" dirty="0"/>
              <a:t>VIP access app for passcode </a:t>
            </a:r>
          </a:p>
          <a:p>
            <a:pPr marL="0" indent="0">
              <a:buNone/>
            </a:pPr>
            <a:r>
              <a:rPr lang="en-US" sz="1100" dirty="0">
                <a:hlinkClick r:id="rId9"/>
              </a:rPr>
              <a:t>User Guide on SharePoint for how to install VIP Access</a:t>
            </a:r>
            <a:endParaRPr lang="en-US" sz="1100" dirty="0"/>
          </a:p>
        </p:txBody>
      </p:sp>
      <p:sp>
        <p:nvSpPr>
          <p:cNvPr id="15" name="Rectangle: Rounded Corners 14">
            <a:extLst>
              <a:ext uri="{FF2B5EF4-FFF2-40B4-BE49-F238E27FC236}">
                <a16:creationId xmlns:a16="http://schemas.microsoft.com/office/drawing/2014/main" id="{D34BEE6C-D500-4655-9865-4F332D189A32}"/>
              </a:ext>
            </a:extLst>
          </p:cNvPr>
          <p:cNvSpPr/>
          <p:nvPr/>
        </p:nvSpPr>
        <p:spPr bwMode="auto">
          <a:xfrm>
            <a:off x="971550" y="2657475"/>
            <a:ext cx="1238250" cy="280540"/>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
        <p:nvSpPr>
          <p:cNvPr id="25" name="Rectangle: Rounded Corners 24">
            <a:extLst>
              <a:ext uri="{FF2B5EF4-FFF2-40B4-BE49-F238E27FC236}">
                <a16:creationId xmlns:a16="http://schemas.microsoft.com/office/drawing/2014/main" id="{97FDBC4C-A183-4A41-9BF7-F7E134192F54}"/>
              </a:ext>
            </a:extLst>
          </p:cNvPr>
          <p:cNvSpPr/>
          <p:nvPr/>
        </p:nvSpPr>
        <p:spPr bwMode="auto">
          <a:xfrm>
            <a:off x="3576971" y="3401793"/>
            <a:ext cx="1238250" cy="214066"/>
          </a:xfrm>
          <a:prstGeom prst="roundRect">
            <a:avLst/>
          </a:prstGeom>
          <a:noFill/>
          <a:ln w="1905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0" indent="0" algn="l">
              <a:buNone/>
            </a:pPr>
            <a:endParaRPr lang="en-US" dirty="0">
              <a:solidFill>
                <a:schemeClr val="bg1"/>
              </a:solidFill>
            </a:endParaRPr>
          </a:p>
        </p:txBody>
      </p:sp>
    </p:spTree>
    <p:extLst>
      <p:ext uri="{BB962C8B-B14F-4D97-AF65-F5344CB8AC3E}">
        <p14:creationId xmlns:p14="http://schemas.microsoft.com/office/powerpoint/2010/main" val="234546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3E3AD93F-911F-43C9-B70A-136D0FF1ED5A}"/>
              </a:ext>
            </a:extLst>
          </p:cNvPr>
          <p:cNvSpPr>
            <a:spLocks noGrp="1"/>
          </p:cNvSpPr>
          <p:nvPr>
            <p:ph type="subTitle" idx="1"/>
          </p:nvPr>
        </p:nvSpPr>
        <p:spPr/>
        <p:txBody>
          <a:bodyPr/>
          <a:lstStyle/>
          <a:p>
            <a:endParaRPr lang="en-US"/>
          </a:p>
        </p:txBody>
      </p:sp>
    </p:spTree>
    <p:custDataLst>
      <p:custData r:id="rId1"/>
      <p:custData r:id="rId2"/>
    </p:custDataLst>
    <p:extLst>
      <p:ext uri="{BB962C8B-B14F-4D97-AF65-F5344CB8AC3E}">
        <p14:creationId xmlns:p14="http://schemas.microsoft.com/office/powerpoint/2010/main" val="1457518159"/>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0" indent="0" algn="l">
          <a:buNone/>
          <a:defRPr dirty="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0" indent="0" algn="l">
          <a:buNone/>
          <a:defRPr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documentContentValidatorConfiguration":{"enableDocumentContentValidator":false,"documentContentValidatorVersion":0},"elementsMetadata":[],"slideId":"637172624208909917","enableDocumentContentUpdater":true,"version":"1.9"}]]></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documentContentValidatorConfiguration":{"enableDocumentContentValidator":false,"documentContentValidatorVersion":0},"elementsMetadata":[],"slideId":"637172624208441309","enableDocumentContentUpdater":true,"version":"1.9"}]]></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14.xml><?xml version="1.0" encoding="utf-8"?>
<TemplafySlideTemplateConfiguration><![CDATA[{"documentContentValidatorConfiguration":{"enableDocumentContentValidator":false,"documentContentValidatorVersion":0},"elementsMetadata":[],"slideId":"637172624207660466","enableDocumentContentUpdater":true,"version":"1.9"}]]></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FormConfiguration><![CDATA[{"formFields":[],"formDataEntries":[]}]]></TemplafySlideFormConfiguration>
</file>

<file path=customXml/item19.xml><?xml version="1.0" encoding="utf-8"?>
<TemplafySlideTemplateConfiguration><![CDATA[{"documentContentValidatorConfiguration":{"enableDocumentContentValidator":false,"documentContentValidatorVersion":0},"elementsMetadata":[],"slideId":"637172624208284837","enableDocumentContentUpdater":true,"version":"1.9"}]]></TemplafySlideTemplateConfiguration>
</file>

<file path=customXml/item2.xml><?xml version="1.0" encoding="utf-8"?>
<TemplafyTemplateConfiguration><![CDATA[{"elementsMetadata":[{"type":"shape","id":"7d50027d-eb59-4683-8d16-cedd802c8f71","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Group presentation - This is Ericsson","templateDescription":"","enableDocumentContentUpdater":true,"version":"1.9"}]]></TemplafyTemplate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FormConfiguration><![CDATA[{"formFields":[],"formDataEntries":[]}]]></TemplafySlideFormConfiguration>
</file>

<file path=customXml/item24.xml><?xml version="1.0" encoding="utf-8"?>
<TemplafySlideTemplateConfiguration><![CDATA[{"documentContentValidatorConfiguration":{"enableDocumentContentValidator":false,"documentContentValidatorVersion":0},"elementsMetadata":[],"slideId":"637172624207347437","enableDocumentContentUpdater":true,"version":"1.9"}]]></TemplafySlideTemplateConfiguration>
</file>

<file path=customXml/item25.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26.xml><?xml version="1.0" encoding="utf-8"?>
<TemplafySlideTemplateConfiguration><![CDATA[{"documentContentValidatorConfiguration":{"enableDocumentContentValidator":false,"documentContentValidatorVersion":0},"elementsMetadata":[],"slideId":"637172624204847195","enableDocumentContentUpdater":true,"version":"1.9"}]]></TemplafySlideTemplateConfiguration>
</file>

<file path=customXml/item27.xml><?xml version="1.0" encoding="utf-8"?>
<TemplafySlideTemplateConfiguration><![CDATA[{"documentContentValidatorConfiguration":{"enableDocumentContentValidator":false,"documentContentValidatorVersion":0},"elementsMetadata":[],"slideId":"637172624207035267","enableDocumentContentUpdater":true,"version":"1.9"}]]></TemplafySlideTemplateConfiguration>
</file>

<file path=customXml/item28.xml><?xml version="1.0" encoding="utf-8"?>
<TemplafySlideFormConfiguration><![CDATA[{"formFields":[],"formDataEntries":[]}]]></TemplafySlideFormConfiguration>
</file>

<file path=customXml/item29.xml><?xml version="1.0" encoding="utf-8"?>
<TemplafySlideTemplateConfiguration><![CDATA[{"documentContentValidatorConfiguration":{"enableDocumentContentValidator":false,"documentContentValidatorVersion":0},"elementsMetadata":[],"slideId":"637172624204066109","enableDocumentContentUpdater":true,"version":"1.9"}]]></TemplafySlideTemplateConfiguration>
</file>

<file path=customXml/item3.xml><?xml version="1.0" encoding="utf-8"?>
<TemplafySlideFormConfiguration><![CDATA[{"formFields":[],"formDataEntries":[]}]]></TemplafySlideFormConfiguration>
</file>

<file path=customXml/item30.xml><?xml version="1.0" encoding="utf-8"?>
<TemplafySlideTemplateConfiguration><![CDATA[{"documentContentValidatorConfiguration":{"enableDocumentContentValidator":false,"documentContentValidatorVersion":0},"elementsMetadata":[],"slideId":"637037983905221558","enableDocumentContentUpdater":true,"version":"1.9"}]]></TemplafySlideTemplateConfiguration>
</file>

<file path=customXml/item31.xml><?xml version="1.0" encoding="utf-8"?>
<TemplafySlideTemplateConfiguration><![CDATA[{"documentContentValidatorConfiguration":{"enableDocumentContentValidator":false,"documentContentValidatorVersion":0},"elementsMetadata":[],"slideId":"637172624209222415","enableDocumentContentUpdater":true,"version":"1.9"}]]></TemplafySlideTemplateConfiguration>
</file>

<file path=customXml/item32.xml><?xml version="1.0" encoding="utf-8"?>
<TemplafySlideFormConfiguration><![CDATA[{"formFields":[],"formDataEntries":[]}]]></TemplafySlideFormConfiguration>
</file>

<file path=customXml/item33.xml><?xml version="1.0" encoding="utf-8"?>
<TemplafySlideTemplateConfiguration><![CDATA[{"documentContentValidatorConfiguration":{"enableDocumentContentValidator":false,"documentContentValidatorVersion":0},"elementsMetadata":[],"slideId":"637172624205003840","enableDocumentContentUpdater":true,"version":"1.9"}]]></TemplafySlideTemplateConfiguration>
</file>

<file path=customXml/item34.xml><?xml version="1.0" encoding="utf-8"?>
<TemplafySlideFormConfiguration><![CDATA[{"formFields":[],"formDataEntries":[]}]]></TemplafySlideFormConfiguration>
</file>

<file path=customXml/item35.xml><?xml version="1.0" encoding="utf-8"?>
<TemplafySlideFormConfiguration><![CDATA[{"formFields":[],"formDataEntries":[]}]]></TemplafySlideFormConfiguration>
</file>

<file path=customXml/item36.xml><?xml version="1.0" encoding="utf-8"?>
<TemplafySlideFormConfiguration><![CDATA[{"formFields":[],"formDataEntries":[]}]]></TemplafySlideForm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FormConfiguration><![CDATA[{"formFields":[],"formDataEntries":[]}]]></TemplafySlideFormConfiguration>
</file>

<file path=customXml/item4.xml><?xml version="1.0" encoding="utf-8"?>
<TemplafySlideTemplateConfiguration><![CDATA[{"documentContentValidatorConfiguration":{"enableDocumentContentValidator":false,"documentContentValidatorVersion":0},"elementsMetadata":[],"slideId":"637037983905221557","enableDocumentContentUpdater":true,"version":"1.9"}]]></TemplafySlideTemplateConfiguration>
</file>

<file path=customXml/item40.xml><?xml version="1.0" encoding="utf-8"?>
<TemplafySlideTemplateConfiguration><![CDATA[{"documentContentValidatorConfiguration":{"enableDocumentContentValidator":false,"documentContentValidatorVersion":0},"elementsMetadata":[],"slideId":"637050925554934895","enableDocumentContentUpdater":true,"version":"1.9"}]]></TemplafySlideTemplateConfiguration>
</file>

<file path=customXml/item41.xml><?xml version="1.0" encoding="utf-8"?>
<ct:contentTypeSchema xmlns:ct="http://schemas.microsoft.com/office/2006/metadata/contentType" xmlns:ma="http://schemas.microsoft.com/office/2006/metadata/properties/metaAttributes" ct:_="" ma:_="" ma:contentTypeName="Document" ma:contentTypeID="0x0101003DD300F6D859984FA786BE0A3DEA08AA" ma:contentTypeVersion="13" ma:contentTypeDescription="Create a new document." ma:contentTypeScope="" ma:versionID="4d7f3bc8dc1ffa3ea7bab29ad8e616f3">
  <xsd:schema xmlns:xsd="http://www.w3.org/2001/XMLSchema" xmlns:xs="http://www.w3.org/2001/XMLSchema" xmlns:p="http://schemas.microsoft.com/office/2006/metadata/properties" xmlns:ns3="84decc87-ce76-4301-877d-71e59982ff48" xmlns:ns4="9adcbe90-616a-45a1-b456-e085fae7c2db" targetNamespace="http://schemas.microsoft.com/office/2006/metadata/properties" ma:root="true" ma:fieldsID="2d99f9b79d9efd69369bb7bfa48c6a54" ns3:_="" ns4:_="">
    <xsd:import namespace="84decc87-ce76-4301-877d-71e59982ff48"/>
    <xsd:import namespace="9adcbe90-616a-45a1-b456-e085fae7c2d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decc87-ce76-4301-877d-71e59982ff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dcbe90-616a-45a1-b456-e085fae7c2d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2.xml><?xml version="1.0" encoding="utf-8"?>
<TemplafySlideTemplateConfiguration><![CDATA[{"documentContentValidatorConfiguration":{"enableDocumentContentValidator":false,"documentContentValidatorVersion":0},"elementsMetadata":[],"slideId":"637037983905678162","enableDocumentContentUpdater":true,"version":"1.9"}]]></TemplafySlideTemplateConfiguration>
</file>

<file path=customXml/item43.xml><?xml version="1.0" encoding="utf-8"?>
<TemplafySlideTemplateConfiguration><![CDATA[{"documentContentValidatorConfiguration":{"enableDocumentContentValidator":false,"documentContentValidatorVersion":0},"elementsMetadata":[],"slideId":"637172624208597309","enableDocumentContentUpdater":true,"version":"1.9"}]]></TemplafySlideTemplateConfiguration>
</file>

<file path=customXml/item44.xml><?xml version="1.0" encoding="utf-8"?>
<TemplafySlideFormConfiguration><![CDATA[{"formFields":[],"formDataEntries":[]}]]></TemplafySlideFormConfiguration>
</file>

<file path=customXml/item45.xml><?xml version="1.0" encoding="utf-8"?>
<TemplafySlideTemplateConfiguration><![CDATA[{"documentContentValidatorConfiguration":{"enableDocumentContentValidator":false,"documentContentValidatorVersion":0},"elementsMetadata":[],"slideId":"637172624208753838","enableDocumentContentUpdater":true,"version":"1.9"}]]></TemplafySlideTemplateConfiguration>
</file>

<file path=customXml/item46.xml><?xml version="1.0" encoding="utf-8"?>
<TemplafySlideTemplateConfiguration><![CDATA[{"documentContentValidatorConfiguration":{"enableDocumentContentValidator":false,"documentContentValidatorVersion":0},"elementsMetadata":[],"slideId":"637188231790661805","enableDocumentContentUpdater":true,"version":"1.9"}]]></TemplafySlideTemplateConfiguration>
</file>

<file path=customXml/item47.xml><?xml version="1.0" encoding="utf-8"?>
<TemplafySlideTemplateConfiguration><![CDATA[{"documentContentValidatorConfiguration":{"enableDocumentContentValidator":false,"documentContentValidatorVersion":0},"elementsMetadata":[],"slideId":"637172624209066526","enableDocumentContentUpdater":true,"version":"1.9"}]]></TemplafySlideTemplateConfiguration>
</file>

<file path=customXml/item48.xml><?xml version="1.0" encoding="utf-8"?>
<TemplafySlideFormConfiguration><![CDATA[{"formFields":[],"formDataEntries":[]}]]></TemplafySlideFormConfiguration>
</file>

<file path=customXml/item49.xml><?xml version="1.0" encoding="utf-8"?>
<TemplafySlideFormConfiguration><![CDATA[{"formFields":[],"formDataEntries":[]}]]></TemplafySlideForm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50.xml><?xml version="1.0" encoding="utf-8"?>
<TemplafySlideTemplateConfiguration><![CDATA[{"documentContentValidatorConfiguration":{"enableDocumentContentValidator":false,"documentContentValidatorVersion":0},"elementsMetadata":[],"slideId":"637172624207972447","enableDocumentContentUpdater":true,"version":"1.9"}]]></TemplafySlideTemplateConfiguration>
</file>

<file path=customXml/item51.xml><?xml version="1.0" encoding="utf-8"?>
<TemplafySlideTemplateConfiguration><![CDATA[{"documentContentValidatorConfiguration":{"enableDocumentContentValidator":false,"documentContentValidatorVersion":0},"elementsMetadata":[],"slideId":"637172624204378586","enableDocumentContentUpdater":true,"version":"1.9"}]]></TemplafySlideTemplateConfiguration>
</file>

<file path=customXml/item52.xml><?xml version="1.0" encoding="utf-8"?>
<TemplafyFormConfiguration><![CDATA[{"formFields":[],"formDataEntries":[]}]]></TemplafyFormConfiguration>
</file>

<file path=customXml/item53.xml><?xml version="1.0" encoding="utf-8"?>
<p:properties xmlns:p="http://schemas.microsoft.com/office/2006/metadata/properties" xmlns:xsi="http://www.w3.org/2001/XMLSchema-instance" xmlns:pc="http://schemas.microsoft.com/office/infopath/2007/PartnerControls">
  <documentManagement/>
</p:properties>
</file>

<file path=customXml/item54.xml><?xml version="1.0" encoding="utf-8"?>
<TemplafySlideFormConfiguration><![CDATA[{"formFields":[],"formDataEntries":[]}]]></TemplafySlideFormConfiguration>
</file>

<file path=customXml/item55.xml><?xml version="1.0" encoding="utf-8"?>
<TemplafySlideTemplateConfiguration><![CDATA[{"documentContentValidatorConfiguration":{"enableDocumentContentValidator":false,"documentContentValidatorVersion":0},"elementsMetadata":[],"slideId":"637172624207972448","enableDocumentContentUpdater":true,"version":"1.9"}]]></TemplafySlideTemplateConfiguration>
</file>

<file path=customXml/item56.xml><?xml version="1.0" encoding="utf-8"?>
<TemplafySlideTemplateConfiguration><![CDATA[{"documentContentValidatorConfiguration":{"enableDocumentContentValidator":false,"documentContentValidatorVersion":0},"elementsMetadata":[],"slideId":"637172624207817182","enableDocumentContentUpdater":true,"version":"1.9"}]]></TemplafySlideTemplateConfiguration>
</file>

<file path=customXml/item57.xml><?xml version="1.0" encoding="utf-8"?>
<TemplafySlideFormConfiguration><![CDATA[{"formFields":[],"formDataEntries":[]}]]></TemplafySlideFormConfiguration>
</file>

<file path=customXml/item58.xml><?xml version="1.0" encoding="utf-8"?>
<TemplafySlideFormConfiguration><![CDATA[{"formFields":[],"formDataEntries":[]}]]></TemplafySlideFormConfiguration>
</file>

<file path=customXml/item59.xml><?xml version="1.0" encoding="utf-8"?>
<TemplafySlideTemplateConfiguration><![CDATA[{"documentContentValidatorConfiguration":{"enableDocumentContentValidator":false,"documentContentValidatorVersion":0},"elementsMetadata":[],"slideId":"637172624206878688","enableDocumentContentUpdater":true,"version":"1.9"}]]></TemplafySlideTemplateConfiguration>
</file>

<file path=customXml/item6.xml><?xml version="1.0" encoding="utf-8"?>
<TemplafySlideFormConfiguration><![CDATA[{"formFields":[],"formDataEntries":[]}]]></TemplafySlideFormConfiguration>
</file>

<file path=customXml/item60.xml><?xml version="1.0" encoding="utf-8"?>
<TemplafySlideTemplateConfiguration><![CDATA[{"documentContentValidatorConfiguration":{"enableDocumentContentValidator":false,"documentContentValidatorVersion":0},"elementsMetadata":[],"slideId":"637172624202972161","enableDocumentContentUpdater":true,"version":"1.9"}]]></TemplafySlideTemplateConfiguration>
</file>

<file path=customXml/item61.xml><?xml version="1.0" encoding="utf-8"?>
<TemplafySlideTemplateConfiguration><![CDATA[{"documentContentValidatorConfiguration":{"enableDocumentContentValidator":false,"documentContentValidatorVersion":0},"elementsMetadata":[],"slideId":"637172624206878689","enableDocumentContentUpdater":true,"version":"1.9"}]]></TemplafySlideTemplateConfiguration>
</file>

<file path=customXml/item7.xml><?xml version="1.0" encoding="utf-8"?>
<TemplafySlideTemplateConfiguration><![CDATA[{"documentContentValidatorConfiguration":{"enableDocumentContentValidator":false,"documentContentValidatorVersion":0},"elementsMetadata":[],"slideId":"637172624207503598","enableDocumentContentUpdater":true,"version":"1.9"}]]></TemplafySlideTemplateConfiguration>
</file>

<file path=customXml/item8.xml><?xml version="1.0" encoding="utf-8"?>
<TemplafySlideFormConfiguration><![CDATA[{"formFields":[],"formDataEntries":[]}]]></TemplafySlideFormConfiguration>
</file>

<file path=customXml/item9.xml><?xml version="1.0" encoding="utf-8"?>
<TemplafySlideTemplateConfiguration><![CDATA[{"documentContentValidatorConfiguration":{"enableDocumentContentValidator":false,"documentContentValidatorVersion":0},"elementsMetadata":[],"slideId":"637188231782381015","enableDocumentContentUpdater":true,"version":"1.9"}]]></TemplafySlideTemplateConfiguration>
</file>

<file path=customXml/itemProps1.xml><?xml version="1.0" encoding="utf-8"?>
<ds:datastoreItem xmlns:ds="http://schemas.openxmlformats.org/officeDocument/2006/customXml" ds:itemID="{AD065E4D-437C-49F1-8F4B-829CCE01D06D}">
  <ds:schemaRefs/>
</ds:datastoreItem>
</file>

<file path=customXml/itemProps10.xml><?xml version="1.0" encoding="utf-8"?>
<ds:datastoreItem xmlns:ds="http://schemas.openxmlformats.org/officeDocument/2006/customXml" ds:itemID="{B9AEDDE3-EA02-4A8F-B8F8-0606A0AA45FC}">
  <ds:schemaRefs/>
</ds:datastoreItem>
</file>

<file path=customXml/itemProps11.xml><?xml version="1.0" encoding="utf-8"?>
<ds:datastoreItem xmlns:ds="http://schemas.openxmlformats.org/officeDocument/2006/customXml" ds:itemID="{20156A8A-02AD-4753-B3CC-7344F6BBC3FE}">
  <ds:schemaRefs/>
</ds:datastoreItem>
</file>

<file path=customXml/itemProps12.xml><?xml version="1.0" encoding="utf-8"?>
<ds:datastoreItem xmlns:ds="http://schemas.openxmlformats.org/officeDocument/2006/customXml" ds:itemID="{C7859D59-1136-440B-B2FA-678E80D12149}">
  <ds:schemaRefs/>
</ds:datastoreItem>
</file>

<file path=customXml/itemProps13.xml><?xml version="1.0" encoding="utf-8"?>
<ds:datastoreItem xmlns:ds="http://schemas.openxmlformats.org/officeDocument/2006/customXml" ds:itemID="{B1284F6F-6CDB-47EF-B617-025C21F2A4B2}">
  <ds:schemaRefs/>
</ds:datastoreItem>
</file>

<file path=customXml/itemProps14.xml><?xml version="1.0" encoding="utf-8"?>
<ds:datastoreItem xmlns:ds="http://schemas.openxmlformats.org/officeDocument/2006/customXml" ds:itemID="{88FFE715-E432-4865-8460-59AC21D52191}">
  <ds:schemaRefs/>
</ds:datastoreItem>
</file>

<file path=customXml/itemProps15.xml><?xml version="1.0" encoding="utf-8"?>
<ds:datastoreItem xmlns:ds="http://schemas.openxmlformats.org/officeDocument/2006/customXml" ds:itemID="{E6DB3BDF-FFEF-4954-8F18-0DEA244B945A}">
  <ds:schemaRefs/>
</ds:datastoreItem>
</file>

<file path=customXml/itemProps16.xml><?xml version="1.0" encoding="utf-8"?>
<ds:datastoreItem xmlns:ds="http://schemas.openxmlformats.org/officeDocument/2006/customXml" ds:itemID="{CA8E1AFC-0574-44DB-8672-0D97AB595429}">
  <ds:schemaRefs/>
</ds:datastoreItem>
</file>

<file path=customXml/itemProps17.xml><?xml version="1.0" encoding="utf-8"?>
<ds:datastoreItem xmlns:ds="http://schemas.openxmlformats.org/officeDocument/2006/customXml" ds:itemID="{885C2518-78A5-4A08-B4D6-0687F18A97A9}">
  <ds:schemaRefs/>
</ds:datastoreItem>
</file>

<file path=customXml/itemProps18.xml><?xml version="1.0" encoding="utf-8"?>
<ds:datastoreItem xmlns:ds="http://schemas.openxmlformats.org/officeDocument/2006/customXml" ds:itemID="{58CC0B31-82B9-497A-9A2E-F3F72D0BBDAD}">
  <ds:schemaRefs/>
</ds:datastoreItem>
</file>

<file path=customXml/itemProps19.xml><?xml version="1.0" encoding="utf-8"?>
<ds:datastoreItem xmlns:ds="http://schemas.openxmlformats.org/officeDocument/2006/customXml" ds:itemID="{EE5535D2-7E99-4EA7-AE5B-1923600BB878}">
  <ds:schemaRefs/>
</ds:datastoreItem>
</file>

<file path=customXml/itemProps2.xml><?xml version="1.0" encoding="utf-8"?>
<ds:datastoreItem xmlns:ds="http://schemas.openxmlformats.org/officeDocument/2006/customXml" ds:itemID="{07958A4E-FAB1-42E4-B6B5-29B01F63F87B}">
  <ds:schemaRefs/>
</ds:datastoreItem>
</file>

<file path=customXml/itemProps20.xml><?xml version="1.0" encoding="utf-8"?>
<ds:datastoreItem xmlns:ds="http://schemas.openxmlformats.org/officeDocument/2006/customXml" ds:itemID="{11AD62C2-531E-47CB-B763-26447B47673F}">
  <ds:schemaRefs/>
</ds:datastoreItem>
</file>

<file path=customXml/itemProps21.xml><?xml version="1.0" encoding="utf-8"?>
<ds:datastoreItem xmlns:ds="http://schemas.openxmlformats.org/officeDocument/2006/customXml" ds:itemID="{8BF86A53-774B-4BA6-AFB6-CEDBA9F9C64B}">
  <ds:schemaRefs/>
</ds:datastoreItem>
</file>

<file path=customXml/itemProps22.xml><?xml version="1.0" encoding="utf-8"?>
<ds:datastoreItem xmlns:ds="http://schemas.openxmlformats.org/officeDocument/2006/customXml" ds:itemID="{14C2BC3D-EEFD-4D20-8BB5-912733E7D4AD}">
  <ds:schemaRefs/>
</ds:datastoreItem>
</file>

<file path=customXml/itemProps23.xml><?xml version="1.0" encoding="utf-8"?>
<ds:datastoreItem xmlns:ds="http://schemas.openxmlformats.org/officeDocument/2006/customXml" ds:itemID="{78BCB3CD-C10D-4BFA-A803-D8354E015A9B}">
  <ds:schemaRefs/>
</ds:datastoreItem>
</file>

<file path=customXml/itemProps24.xml><?xml version="1.0" encoding="utf-8"?>
<ds:datastoreItem xmlns:ds="http://schemas.openxmlformats.org/officeDocument/2006/customXml" ds:itemID="{D596936B-7D5E-46F5-AE94-83D06BD4BD36}">
  <ds:schemaRefs/>
</ds:datastoreItem>
</file>

<file path=customXml/itemProps25.xml><?xml version="1.0" encoding="utf-8"?>
<ds:datastoreItem xmlns:ds="http://schemas.openxmlformats.org/officeDocument/2006/customXml" ds:itemID="{C09F197C-6A49-47D0-B877-F88807989676}">
  <ds:schemaRefs/>
</ds:datastoreItem>
</file>

<file path=customXml/itemProps26.xml><?xml version="1.0" encoding="utf-8"?>
<ds:datastoreItem xmlns:ds="http://schemas.openxmlformats.org/officeDocument/2006/customXml" ds:itemID="{1A850FC8-B034-48A1-9A22-660545746F3F}">
  <ds:schemaRefs/>
</ds:datastoreItem>
</file>

<file path=customXml/itemProps27.xml><?xml version="1.0" encoding="utf-8"?>
<ds:datastoreItem xmlns:ds="http://schemas.openxmlformats.org/officeDocument/2006/customXml" ds:itemID="{778480A5-22FD-4A1C-B918-57259F4424AB}">
  <ds:schemaRefs/>
</ds:datastoreItem>
</file>

<file path=customXml/itemProps28.xml><?xml version="1.0" encoding="utf-8"?>
<ds:datastoreItem xmlns:ds="http://schemas.openxmlformats.org/officeDocument/2006/customXml" ds:itemID="{8A2044DA-A936-4F0A-985C-5184AB882334}">
  <ds:schemaRefs/>
</ds:datastoreItem>
</file>

<file path=customXml/itemProps29.xml><?xml version="1.0" encoding="utf-8"?>
<ds:datastoreItem xmlns:ds="http://schemas.openxmlformats.org/officeDocument/2006/customXml" ds:itemID="{1B82C377-C42A-4848-8C9B-B01B321B0E60}">
  <ds:schemaRefs/>
</ds:datastoreItem>
</file>

<file path=customXml/itemProps3.xml><?xml version="1.0" encoding="utf-8"?>
<ds:datastoreItem xmlns:ds="http://schemas.openxmlformats.org/officeDocument/2006/customXml" ds:itemID="{A7925CBE-AFF1-47AA-BECD-6BB2CC22D742}">
  <ds:schemaRefs/>
</ds:datastoreItem>
</file>

<file path=customXml/itemProps30.xml><?xml version="1.0" encoding="utf-8"?>
<ds:datastoreItem xmlns:ds="http://schemas.openxmlformats.org/officeDocument/2006/customXml" ds:itemID="{683FEB75-8CFA-449C-A6B1-B1E4A86A58A1}">
  <ds:schemaRefs/>
</ds:datastoreItem>
</file>

<file path=customXml/itemProps31.xml><?xml version="1.0" encoding="utf-8"?>
<ds:datastoreItem xmlns:ds="http://schemas.openxmlformats.org/officeDocument/2006/customXml" ds:itemID="{AF6FE546-606A-4C62-B1BE-1604021EA8D0}">
  <ds:schemaRefs/>
</ds:datastoreItem>
</file>

<file path=customXml/itemProps32.xml><?xml version="1.0" encoding="utf-8"?>
<ds:datastoreItem xmlns:ds="http://schemas.openxmlformats.org/officeDocument/2006/customXml" ds:itemID="{32BA7684-6BE4-4F73-B22E-30934AB379B8}">
  <ds:schemaRefs/>
</ds:datastoreItem>
</file>

<file path=customXml/itemProps33.xml><?xml version="1.0" encoding="utf-8"?>
<ds:datastoreItem xmlns:ds="http://schemas.openxmlformats.org/officeDocument/2006/customXml" ds:itemID="{78DEFBD0-6B48-44B2-A927-F4D20E79AF06}">
  <ds:schemaRefs/>
</ds:datastoreItem>
</file>

<file path=customXml/itemProps34.xml><?xml version="1.0" encoding="utf-8"?>
<ds:datastoreItem xmlns:ds="http://schemas.openxmlformats.org/officeDocument/2006/customXml" ds:itemID="{105E5BC1-EDB8-45BC-BAD5-FA882AA7F2CE}">
  <ds:schemaRefs/>
</ds:datastoreItem>
</file>

<file path=customXml/itemProps35.xml><?xml version="1.0" encoding="utf-8"?>
<ds:datastoreItem xmlns:ds="http://schemas.openxmlformats.org/officeDocument/2006/customXml" ds:itemID="{0F28F53A-1FD4-411C-8A9C-17F143F11BE6}">
  <ds:schemaRefs/>
</ds:datastoreItem>
</file>

<file path=customXml/itemProps36.xml><?xml version="1.0" encoding="utf-8"?>
<ds:datastoreItem xmlns:ds="http://schemas.openxmlformats.org/officeDocument/2006/customXml" ds:itemID="{3F9E2080-E8BB-41EC-A57D-0DFA5FF2BD85}">
  <ds:schemaRefs/>
</ds:datastoreItem>
</file>

<file path=customXml/itemProps37.xml><?xml version="1.0" encoding="utf-8"?>
<ds:datastoreItem xmlns:ds="http://schemas.openxmlformats.org/officeDocument/2006/customXml" ds:itemID="{822D38AD-8010-4CD3-BD6B-117CB8DF70A4}">
  <ds:schemaRefs/>
</ds:datastoreItem>
</file>

<file path=customXml/itemProps38.xml><?xml version="1.0" encoding="utf-8"?>
<ds:datastoreItem xmlns:ds="http://schemas.openxmlformats.org/officeDocument/2006/customXml" ds:itemID="{70584411-2B6D-42A9-8974-4E5E9E042670}">
  <ds:schemaRefs/>
</ds:datastoreItem>
</file>

<file path=customXml/itemProps39.xml><?xml version="1.0" encoding="utf-8"?>
<ds:datastoreItem xmlns:ds="http://schemas.openxmlformats.org/officeDocument/2006/customXml" ds:itemID="{0FC7F104-98AD-4455-80DF-65EB6A81D783}">
  <ds:schemaRefs/>
</ds:datastoreItem>
</file>

<file path=customXml/itemProps4.xml><?xml version="1.0" encoding="utf-8"?>
<ds:datastoreItem xmlns:ds="http://schemas.openxmlformats.org/officeDocument/2006/customXml" ds:itemID="{72516535-7702-46AF-9B1F-8623A67A824E}">
  <ds:schemaRefs/>
</ds:datastoreItem>
</file>

<file path=customXml/itemProps40.xml><?xml version="1.0" encoding="utf-8"?>
<ds:datastoreItem xmlns:ds="http://schemas.openxmlformats.org/officeDocument/2006/customXml" ds:itemID="{03AF3FDC-ACD1-46F3-A43E-782322DF9816}">
  <ds:schemaRefs/>
</ds:datastoreItem>
</file>

<file path=customXml/itemProps41.xml><?xml version="1.0" encoding="utf-8"?>
<ds:datastoreItem xmlns:ds="http://schemas.openxmlformats.org/officeDocument/2006/customXml" ds:itemID="{777F4FDE-CCBE-4FFF-8A4E-C239DF457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decc87-ce76-4301-877d-71e59982ff48"/>
    <ds:schemaRef ds:uri="9adcbe90-616a-45a1-b456-e085fae7c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2.xml><?xml version="1.0" encoding="utf-8"?>
<ds:datastoreItem xmlns:ds="http://schemas.openxmlformats.org/officeDocument/2006/customXml" ds:itemID="{1CE36EA9-2186-4EB1-871A-8AE59C2A13BB}">
  <ds:schemaRefs/>
</ds:datastoreItem>
</file>

<file path=customXml/itemProps43.xml><?xml version="1.0" encoding="utf-8"?>
<ds:datastoreItem xmlns:ds="http://schemas.openxmlformats.org/officeDocument/2006/customXml" ds:itemID="{26A9F3E5-8C5A-473E-8A01-0743902E5E1F}">
  <ds:schemaRefs/>
</ds:datastoreItem>
</file>

<file path=customXml/itemProps44.xml><?xml version="1.0" encoding="utf-8"?>
<ds:datastoreItem xmlns:ds="http://schemas.openxmlformats.org/officeDocument/2006/customXml" ds:itemID="{5B8C9758-C7AD-4BEF-9827-088AC6BE7E37}">
  <ds:schemaRefs/>
</ds:datastoreItem>
</file>

<file path=customXml/itemProps45.xml><?xml version="1.0" encoding="utf-8"?>
<ds:datastoreItem xmlns:ds="http://schemas.openxmlformats.org/officeDocument/2006/customXml" ds:itemID="{0650DFB9-D2BD-4B78-A46F-EE08CF7CF90B}">
  <ds:schemaRefs/>
</ds:datastoreItem>
</file>

<file path=customXml/itemProps46.xml><?xml version="1.0" encoding="utf-8"?>
<ds:datastoreItem xmlns:ds="http://schemas.openxmlformats.org/officeDocument/2006/customXml" ds:itemID="{4572C03F-9721-4E61-8A34-8A487E136889}">
  <ds:schemaRefs/>
</ds:datastoreItem>
</file>

<file path=customXml/itemProps47.xml><?xml version="1.0" encoding="utf-8"?>
<ds:datastoreItem xmlns:ds="http://schemas.openxmlformats.org/officeDocument/2006/customXml" ds:itemID="{0190F129-6AC7-459B-B0AB-A763D1F7D75C}">
  <ds:schemaRefs/>
</ds:datastoreItem>
</file>

<file path=customXml/itemProps48.xml><?xml version="1.0" encoding="utf-8"?>
<ds:datastoreItem xmlns:ds="http://schemas.openxmlformats.org/officeDocument/2006/customXml" ds:itemID="{0572A9CD-657B-4985-8EB7-D5B9627310B4}">
  <ds:schemaRefs/>
</ds:datastoreItem>
</file>

<file path=customXml/itemProps49.xml><?xml version="1.0" encoding="utf-8"?>
<ds:datastoreItem xmlns:ds="http://schemas.openxmlformats.org/officeDocument/2006/customXml" ds:itemID="{A5F8CA31-585D-4127-8412-FC909F76B99C}">
  <ds:schemaRefs/>
</ds:datastoreItem>
</file>

<file path=customXml/itemProps5.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50.xml><?xml version="1.0" encoding="utf-8"?>
<ds:datastoreItem xmlns:ds="http://schemas.openxmlformats.org/officeDocument/2006/customXml" ds:itemID="{475B7527-B20B-40B8-9BD8-459B2C1A1DA3}">
  <ds:schemaRefs/>
</ds:datastoreItem>
</file>

<file path=customXml/itemProps51.xml><?xml version="1.0" encoding="utf-8"?>
<ds:datastoreItem xmlns:ds="http://schemas.openxmlformats.org/officeDocument/2006/customXml" ds:itemID="{FF359770-329D-428B-A851-EE345DBAC6CD}">
  <ds:schemaRefs/>
</ds:datastoreItem>
</file>

<file path=customXml/itemProps52.xml><?xml version="1.0" encoding="utf-8"?>
<ds:datastoreItem xmlns:ds="http://schemas.openxmlformats.org/officeDocument/2006/customXml" ds:itemID="{D92C3DF5-A179-4E2D-BD20-07044B39171F}">
  <ds:schemaRefs/>
</ds:datastoreItem>
</file>

<file path=customXml/itemProps53.xml><?xml version="1.0" encoding="utf-8"?>
<ds:datastoreItem xmlns:ds="http://schemas.openxmlformats.org/officeDocument/2006/customXml" ds:itemID="{56F2EE69-0CCA-4F48-BE22-EC4A886C57A7}">
  <ds:schemaRefs>
    <ds:schemaRef ds:uri="http://purl.org/dc/terms/"/>
    <ds:schemaRef ds:uri="http://schemas.openxmlformats.org/package/2006/metadata/core-properties"/>
    <ds:schemaRef ds:uri="9adcbe90-616a-45a1-b456-e085fae7c2db"/>
    <ds:schemaRef ds:uri="http://schemas.microsoft.com/office/2006/metadata/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 ds:uri="84decc87-ce76-4301-877d-71e59982ff48"/>
  </ds:schemaRefs>
</ds:datastoreItem>
</file>

<file path=customXml/itemProps54.xml><?xml version="1.0" encoding="utf-8"?>
<ds:datastoreItem xmlns:ds="http://schemas.openxmlformats.org/officeDocument/2006/customXml" ds:itemID="{D15EA55F-BD35-4635-A618-BEAC0B4C10C3}">
  <ds:schemaRefs/>
</ds:datastoreItem>
</file>

<file path=customXml/itemProps55.xml><?xml version="1.0" encoding="utf-8"?>
<ds:datastoreItem xmlns:ds="http://schemas.openxmlformats.org/officeDocument/2006/customXml" ds:itemID="{F447ED27-A1C1-4147-8294-1DC973361B47}">
  <ds:schemaRefs/>
</ds:datastoreItem>
</file>

<file path=customXml/itemProps56.xml><?xml version="1.0" encoding="utf-8"?>
<ds:datastoreItem xmlns:ds="http://schemas.openxmlformats.org/officeDocument/2006/customXml" ds:itemID="{5E0C82EF-5680-456D-83AF-C364EEC51492}">
  <ds:schemaRefs/>
</ds:datastoreItem>
</file>

<file path=customXml/itemProps57.xml><?xml version="1.0" encoding="utf-8"?>
<ds:datastoreItem xmlns:ds="http://schemas.openxmlformats.org/officeDocument/2006/customXml" ds:itemID="{726420F7-1936-4F59-A6F2-4B0A7C0A6064}">
  <ds:schemaRefs/>
</ds:datastoreItem>
</file>

<file path=customXml/itemProps58.xml><?xml version="1.0" encoding="utf-8"?>
<ds:datastoreItem xmlns:ds="http://schemas.openxmlformats.org/officeDocument/2006/customXml" ds:itemID="{24179D75-0484-444B-B1FA-419CB5F1DDD9}">
  <ds:schemaRefs/>
</ds:datastoreItem>
</file>

<file path=customXml/itemProps59.xml><?xml version="1.0" encoding="utf-8"?>
<ds:datastoreItem xmlns:ds="http://schemas.openxmlformats.org/officeDocument/2006/customXml" ds:itemID="{C6D729D0-A85B-42C5-8AB1-857619825CC2}">
  <ds:schemaRefs/>
</ds:datastoreItem>
</file>

<file path=customXml/itemProps6.xml><?xml version="1.0" encoding="utf-8"?>
<ds:datastoreItem xmlns:ds="http://schemas.openxmlformats.org/officeDocument/2006/customXml" ds:itemID="{847502A6-7CBE-43AF-BDF6-4D4423521D8C}">
  <ds:schemaRefs/>
</ds:datastoreItem>
</file>

<file path=customXml/itemProps60.xml><?xml version="1.0" encoding="utf-8"?>
<ds:datastoreItem xmlns:ds="http://schemas.openxmlformats.org/officeDocument/2006/customXml" ds:itemID="{2C632E8F-6215-4A41-87D6-053A96BF3427}">
  <ds:schemaRefs/>
</ds:datastoreItem>
</file>

<file path=customXml/itemProps61.xml><?xml version="1.0" encoding="utf-8"?>
<ds:datastoreItem xmlns:ds="http://schemas.openxmlformats.org/officeDocument/2006/customXml" ds:itemID="{751BE58D-A98E-4B2D-8592-EFD67C731E38}">
  <ds:schemaRefs/>
</ds:datastoreItem>
</file>

<file path=customXml/itemProps7.xml><?xml version="1.0" encoding="utf-8"?>
<ds:datastoreItem xmlns:ds="http://schemas.openxmlformats.org/officeDocument/2006/customXml" ds:itemID="{FFE2A205-123D-4644-9CA9-3CFDFF36961E}">
  <ds:schemaRefs/>
</ds:datastoreItem>
</file>

<file path=customXml/itemProps8.xml><?xml version="1.0" encoding="utf-8"?>
<ds:datastoreItem xmlns:ds="http://schemas.openxmlformats.org/officeDocument/2006/customXml" ds:itemID="{A032820C-29AD-4267-B3CD-FDE9B65FC8DB}">
  <ds:schemaRefs/>
</ds:datastoreItem>
</file>

<file path=customXml/itemProps9.xml><?xml version="1.0" encoding="utf-8"?>
<ds:datastoreItem xmlns:ds="http://schemas.openxmlformats.org/officeDocument/2006/customXml" ds:itemID="{C8E261D0-8DC2-4498-BECE-D08E28812652}">
  <ds:schemaRefs/>
</ds:datastoreItem>
</file>

<file path=docProps/app.xml><?xml version="1.0" encoding="utf-8"?>
<Properties xmlns="http://schemas.openxmlformats.org/officeDocument/2006/extended-properties" xmlns:vt="http://schemas.openxmlformats.org/officeDocument/2006/docPropsVTypes">
  <TotalTime>326</TotalTime>
  <Words>296</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Ericsson Hilda</vt:lpstr>
      <vt:lpstr>Ericsson Technical Icons</vt:lpstr>
      <vt:lpstr>Ericsson Hilda Light</vt:lpstr>
      <vt:lpstr>PresentationTemplate2017</vt:lpstr>
      <vt:lpstr>Instructions to Trainer/Facilitator on how to get the evaluation filled</vt:lpstr>
      <vt:lpstr>Participants Instructions on how to provide training evaluations</vt:lpstr>
      <vt:lpstr>Screenshot on how to access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Chhabra</dc:creator>
  <cp:lastModifiedBy>Sween Adlakha</cp:lastModifiedBy>
  <cp:revision>622</cp:revision>
  <dcterms:created xsi:type="dcterms:W3CDTF">2020-04-14T10:55:38Z</dcterms:created>
  <dcterms:modified xsi:type="dcterms:W3CDTF">2021-05-21T07:38:51Z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0x0101003DD300F6D859984FA786BE0A3DEA08AA</vt:lpwstr>
  </property>
</Properties>
</file>