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7" r:id="rId5"/>
    <p:sldId id="289" r:id="rId6"/>
    <p:sldId id="304" r:id="rId7"/>
    <p:sldId id="290" r:id="rId8"/>
    <p:sldId id="305" r:id="rId9"/>
    <p:sldId id="291" r:id="rId10"/>
    <p:sldId id="306" r:id="rId11"/>
    <p:sldId id="292" r:id="rId12"/>
    <p:sldId id="307" r:id="rId13"/>
    <p:sldId id="293" r:id="rId14"/>
    <p:sldId id="308" r:id="rId15"/>
    <p:sldId id="294" r:id="rId16"/>
    <p:sldId id="309" r:id="rId17"/>
    <p:sldId id="295" r:id="rId18"/>
    <p:sldId id="310" r:id="rId19"/>
    <p:sldId id="296" r:id="rId20"/>
    <p:sldId id="311" r:id="rId21"/>
    <p:sldId id="297" r:id="rId22"/>
    <p:sldId id="312" r:id="rId23"/>
    <p:sldId id="298" r:id="rId24"/>
    <p:sldId id="313" r:id="rId25"/>
    <p:sldId id="299" r:id="rId26"/>
    <p:sldId id="314" r:id="rId27"/>
    <p:sldId id="300" r:id="rId28"/>
    <p:sldId id="315" r:id="rId29"/>
    <p:sldId id="301" r:id="rId30"/>
    <p:sldId id="316" r:id="rId31"/>
    <p:sldId id="302" r:id="rId32"/>
    <p:sldId id="317" r:id="rId33"/>
    <p:sldId id="303" r:id="rId34"/>
    <p:sldId id="318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1" autoAdjust="0"/>
    <p:restoredTop sz="95878" autoAdjust="0"/>
  </p:normalViewPr>
  <p:slideViewPr>
    <p:cSldViewPr>
      <p:cViewPr>
        <p:scale>
          <a:sx n="70" d="100"/>
          <a:sy n="70" d="100"/>
        </p:scale>
        <p:origin x="-149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1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Java: Basic Elements Of Java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Bytes{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 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a =(byte)127, b=(byte)128,c=(byte)255,d = (byte)256;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(a);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(c);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What numbers will the code display in each new line?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127 ,128, 255 and 256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 127, 128, 255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127, -1, -127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 127,  -128,  -1 and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Bytes{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 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a =(byte)127, b=(byte)128,c=(byte)255,d = (byte)256;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(a);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(c);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What numbers will the code display in each new line?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127 ,128, 255 and 256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 127, 128, 255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127, -1, -127 and 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 127,  -128,  -1 and 0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586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 marL="457200" lvl="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class Test{</a:t>
            </a:r>
          </a:p>
          <a:p>
            <a:pPr marL="457200" lvl="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 //line 1</a:t>
            </a:r>
          </a:p>
          <a:p>
            <a:pPr marL="457200" lvl="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lvl="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 line 2</a:t>
            </a:r>
          </a:p>
          <a:p>
            <a:pPr marL="457200" lvl="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line 3</a:t>
            </a:r>
          </a:p>
          <a:p>
            <a:pPr marL="45720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(j); //line 4</a:t>
            </a:r>
          </a:p>
          <a:p>
            <a:pPr marL="457200" lvl="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lvl="0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code above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Compiles clean and displays 0 for both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and j 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Generates compilation error at line 1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Generates compilation error at line 2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Generates compilation error at line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 marL="457200" lvl="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class Test{</a:t>
            </a:r>
          </a:p>
          <a:p>
            <a:pPr marL="457200" lvl="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 //line 1</a:t>
            </a:r>
          </a:p>
          <a:p>
            <a:pPr marL="457200" lvl="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lvl="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 line 2</a:t>
            </a:r>
          </a:p>
          <a:p>
            <a:pPr marL="457200" lvl="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line 3</a:t>
            </a:r>
          </a:p>
          <a:p>
            <a:pPr marL="45720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(j); //line 4</a:t>
            </a:r>
          </a:p>
          <a:p>
            <a:pPr marL="457200" lvl="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457200" lvl="0" indent="-45720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code above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Compiles clean and displays 0 for both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and j 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Generates compilation error at line 1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Generates compilation error at line 2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Generates compilation error at line 3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40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1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10;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for(; j &lt; 8; j++){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if (j==9) break out;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System.out.print(j + "\n");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out:{System.out.println(”over");}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The code will fail to compile because of incorrect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The code will fail to compile because of incorrect positioning of label.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This will run and print 10 and “over"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This will run and print 9 and “over"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10;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for(; j &lt; 8; j++){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if (j==9) break out;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System.out.print(j + "\n");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out:{System.out.println(”over");}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The code will fail to compile because of incorrect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The code will fail to compile because of incorrect positioning of label.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This will run and print 10 and “over"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This will run and print 9 and “over"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4572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While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while(1.1)	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happen when you compile or execute this code?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 prints “Ok” continuously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Code will not compile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Code will generate an error at runtime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Nothing is displayed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While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while(1.1)	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("Ok");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happen when you compile or execute this code?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 prints “Ok” continuously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Code will not compile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Code will generate an error at runtime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Nothing is displayed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4800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029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(-2&lt;&lt;33);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will happen when you compile or execute this code?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029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(-2&lt;&lt;33);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will happen when you compile or execute this code?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-4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4572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 Which of the following are valid operators in java?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&lt;&lt;&lt;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&lt;&gt; </a:t>
            </a:r>
          </a:p>
          <a:p>
            <a:pPr marL="457200" indent="-457200">
              <a:buFont typeface="+mj-lt"/>
              <a:buAutoNum type="alphaUcPeriod"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is/are NOT valid  variable declaration?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following is/are NOT valid  variable declaration?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1524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 when you compile and execute the </a:t>
            </a:r>
            <a:r>
              <a:rPr lang="en-US" smtClean="0"/>
              <a:t>code below?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Test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x=011;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(x+1);                         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It prints 12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 prints 10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It prints  11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 when you compile and execute the </a:t>
            </a:r>
            <a:r>
              <a:rPr lang="en-US" smtClean="0"/>
              <a:t>code below?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Test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x=011;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(x+1);                              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endParaRPr lang="en-US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It prints 12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It prints 10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It prints  11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4953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range of char?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to 2</a:t>
            </a:r>
            <a:r>
              <a:rPr lang="en-US" baseline="30000" dirty="0" smtClean="0"/>
              <a:t>15</a:t>
            </a:r>
            <a:r>
              <a:rPr lang="en-US" dirty="0" smtClean="0"/>
              <a:t> </a:t>
            </a:r>
            <a:endParaRPr lang="en-US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-1 to 2</a:t>
            </a:r>
            <a:r>
              <a:rPr lang="en-US" baseline="30000" dirty="0" smtClean="0"/>
              <a:t>15</a:t>
            </a:r>
            <a:endParaRPr lang="en-US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to 2</a:t>
            </a:r>
            <a:r>
              <a:rPr lang="en-US" baseline="30000" dirty="0" smtClean="0"/>
              <a:t>15</a:t>
            </a:r>
            <a:r>
              <a:rPr lang="en-US" dirty="0" smtClean="0"/>
              <a:t>-1</a:t>
            </a:r>
            <a:endParaRPr lang="en-US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range of char?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to 2</a:t>
            </a:r>
            <a:r>
              <a:rPr lang="en-US" baseline="30000" dirty="0" smtClean="0"/>
              <a:t>15</a:t>
            </a:r>
            <a:r>
              <a:rPr lang="en-US" dirty="0" smtClean="0"/>
              <a:t> </a:t>
            </a:r>
            <a:endParaRPr lang="en-US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-1 to 2</a:t>
            </a:r>
            <a:r>
              <a:rPr lang="en-US" baseline="30000" dirty="0" smtClean="0"/>
              <a:t>15</a:t>
            </a:r>
            <a:endParaRPr lang="en-US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-2</a:t>
            </a:r>
            <a:r>
              <a:rPr lang="en-US" baseline="30000" dirty="0" smtClean="0"/>
              <a:t>15</a:t>
            </a:r>
            <a:r>
              <a:rPr lang="en-US" dirty="0" smtClean="0"/>
              <a:t> to 2</a:t>
            </a:r>
            <a:r>
              <a:rPr lang="en-US" baseline="30000" dirty="0" smtClean="0"/>
              <a:t>15</a:t>
            </a:r>
            <a:r>
              <a:rPr lang="en-US" dirty="0" smtClean="0"/>
              <a:t>-1</a:t>
            </a:r>
            <a:endParaRPr lang="en-US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2971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the invalid assignments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)16.2d;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 b = (byte)(long)16.2;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)0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 b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)16.2;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the invalid assignments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)16.2d;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 b = (byte)(long)16.2;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)0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 b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)16.2;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" y="2514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float f=22/7;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("%5.2f",f);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does the code print?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3.14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3.00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3.143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float f=22/7;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("%5.2f",f); </a:t>
            </a: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What does the code print?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3.14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3.00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3.143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 Which of the following are valid operators in java?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&gt;&gt;&gt;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&lt;&lt;&lt; 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&lt;&gt; </a:t>
            </a:r>
          </a:p>
          <a:p>
            <a:pPr marL="457200" indent="-457200">
              <a:buFont typeface="+mj-lt"/>
              <a:buAutoNum type="alphaUcPeriod"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8382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final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String s=“1”;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char c=‘1’;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switch (y){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default: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(“d”); break; //1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x: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s: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c: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(“char”); break; //4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}  } }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does not compile because of line 2,3,4.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does not compile because of line 3.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Code does compiles and displays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If line 3 is commented code prints “d” and “</a:t>
            </a:r>
            <a:r>
              <a:rPr lang="en-US" dirty="0" err="1" smtClean="0"/>
              <a:t>int</a:t>
            </a:r>
            <a:r>
              <a:rPr lang="en-US" dirty="0" smtClean="0"/>
              <a:t>”.</a:t>
            </a:r>
          </a:p>
          <a:p>
            <a:pPr marL="457200" lvl="0" indent="-45720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867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final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String s=“1”;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final char c=‘1’;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y=1;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switch (y){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default: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(“d”); break; //1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x: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s: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break; //3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case c: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(“char”); break; //4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}  } }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does not compile because of line 2,3,4.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Code does not compile because of line 3.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Code does compiles and displays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If line 3 is commented code prints “d” and “</a:t>
            </a:r>
            <a:r>
              <a:rPr lang="en-US" dirty="0" err="1" smtClean="0"/>
              <a:t>int</a:t>
            </a:r>
            <a:r>
              <a:rPr lang="en-US" dirty="0" smtClean="0"/>
              <a:t>”.</a:t>
            </a:r>
          </a:p>
          <a:p>
            <a:pPr marL="457200" lvl="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5105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 Floats 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c = 1;   // 1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double d = .1f;    // 2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float e = .1;     // 3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 Floats 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c = 1;   // 1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double d = .1f;    // 2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float e = .1;     // 3</a:t>
            </a:r>
          </a:p>
          <a:p>
            <a:pPr>
              <a:buNone/>
            </a:pPr>
            <a:r>
              <a:rPr lang="fr-F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None of the above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586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short s1 = 1;        //1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final char c1 = 1;   //2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b1 = s1;        //3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b2 = c1;        //4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short s1 = 1;        //1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final char c1 = 1;   //2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b1 = s1;        //3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byte b2 = c1;        //4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compile-time error is generated at which line?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dirty="0" smtClean="0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533400" y="586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byte b = 1;    // 1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long l = 1000; // 2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____________// 3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What can you insert at line 3 so that the code compiles?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b=l+1;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 += l;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l=b+1;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b=b+1;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458200" cy="5867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byte b = 1;    // 1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long l = 1000; // 2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____________// 3 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What can you insert at line 3 so that the code compiles?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b=l+1;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 += l;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l=b+1;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b=b+1;</a:t>
            </a:r>
          </a:p>
        </p:txBody>
      </p:sp>
      <p:sp>
        <p:nvSpPr>
          <p:cNvPr id="6" name="Oval 5"/>
          <p:cNvSpPr/>
          <p:nvPr/>
        </p:nvSpPr>
        <p:spPr>
          <a:xfrm>
            <a:off x="533400" y="5334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" y="579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971</Words>
  <Application>Microsoft Office PowerPoint</Application>
  <PresentationFormat>On-screen Show (4:3)</PresentationFormat>
  <Paragraphs>372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Java: Basic Elements Of Java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765</cp:revision>
  <dcterms:created xsi:type="dcterms:W3CDTF">2005-08-31T12:40:43Z</dcterms:created>
  <dcterms:modified xsi:type="dcterms:W3CDTF">2012-04-16T06:15:10Z</dcterms:modified>
</cp:coreProperties>
</file>