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67" r:id="rId5"/>
    <p:sldId id="289" r:id="rId6"/>
    <p:sldId id="305" r:id="rId7"/>
    <p:sldId id="290" r:id="rId8"/>
    <p:sldId id="306" r:id="rId9"/>
    <p:sldId id="291" r:id="rId10"/>
    <p:sldId id="307" r:id="rId11"/>
    <p:sldId id="292" r:id="rId12"/>
    <p:sldId id="308" r:id="rId13"/>
    <p:sldId id="293" r:id="rId14"/>
    <p:sldId id="309" r:id="rId15"/>
    <p:sldId id="294" r:id="rId16"/>
    <p:sldId id="310" r:id="rId17"/>
    <p:sldId id="295" r:id="rId18"/>
    <p:sldId id="311" r:id="rId19"/>
    <p:sldId id="296" r:id="rId20"/>
    <p:sldId id="312" r:id="rId21"/>
    <p:sldId id="297" r:id="rId22"/>
    <p:sldId id="313" r:id="rId23"/>
    <p:sldId id="304" r:id="rId24"/>
    <p:sldId id="314" r:id="rId25"/>
    <p:sldId id="299" r:id="rId26"/>
    <p:sldId id="315" r:id="rId27"/>
    <p:sldId id="300" r:id="rId28"/>
    <p:sldId id="316" r:id="rId29"/>
    <p:sldId id="301" r:id="rId30"/>
    <p:sldId id="317" r:id="rId31"/>
    <p:sldId id="302" r:id="rId32"/>
    <p:sldId id="318" r:id="rId33"/>
    <p:sldId id="303" r:id="rId34"/>
    <p:sldId id="319" r:id="rId3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5878" autoAdjust="0"/>
  </p:normalViewPr>
  <p:slideViewPr>
    <p:cSldViewPr>
      <p:cViewPr>
        <p:scale>
          <a:sx n="70" d="100"/>
          <a:sy n="70" d="100"/>
        </p:scale>
        <p:origin x="-149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9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Java: Classes and Methods -II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382000" cy="53340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Overloading requires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Different method signatures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Same method name but different argument list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Same method name and number of arguments but different order of arguments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Same name but different arguments and return type.</a:t>
            </a:r>
          </a:p>
          <a:p>
            <a:pPr marL="457200" indent="-457200"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382000" cy="53340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Overloading requires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Different method signatures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Same method name but different argument list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Same method name and number of arguments but different order of arguments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Same name but different arguments and return type.</a:t>
            </a:r>
          </a:p>
          <a:p>
            <a:pPr marL="457200" indent="-457200"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1981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Course{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	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	new Course(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	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5. public Course(String ... students){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6.	String s;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7.	for(String s: students)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8.	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9.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10.}}}</a:t>
            </a:r>
          </a:p>
          <a:p>
            <a:pPr>
              <a:buNone/>
            </a:pPr>
            <a:r>
              <a:rPr lang="en-US" dirty="0" smtClean="0"/>
              <a:t>What is the result of attempting to compile and run the program?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/>
              <a:t>Compilation error in line 6.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/>
              <a:t>Compilation error in line 7.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/>
              <a:t>The code compiles if line 6 is removed.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/>
              <a:t>The code compiles if line 7 is changed  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for(s: students)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Course{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	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	new Course(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	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5. public Course(String ... students){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6.	String s;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7.	for(String s: students)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8.	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9.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10.}}}</a:t>
            </a:r>
          </a:p>
          <a:p>
            <a:pPr>
              <a:buNone/>
            </a:pPr>
            <a:r>
              <a:rPr lang="en-US" dirty="0" smtClean="0"/>
              <a:t>What is the result of attempting to compile and run the program?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/>
              <a:t>Compilation error in line 6.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/>
              <a:t>Compilation error in line 7.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/>
              <a:t>The code compiles if line 6 is removed.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/>
              <a:t>The code compiles if line 7 is changed  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for(s: students)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5410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5791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call(1);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static void call(int...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("int...");}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static void call(long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("long");}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static void call(byte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("byte");}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will be printed?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int...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call(1);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static void call(int...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("int...");}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static void call(long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("long");}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static void call(byte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("byte");}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will be printed?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int...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5410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410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=20;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Test1 t= new Test1();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is the result of attempting to compile and run the program?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 smtClean="0"/>
              <a:t>prints 10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 smtClean="0"/>
              <a:t>prints 20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 smtClean="0"/>
              <a:t>Compilation error because </a:t>
            </a:r>
            <a:r>
              <a:rPr lang="en-US" sz="2000" dirty="0" err="1" smtClean="0"/>
              <a:t>i</a:t>
            </a:r>
            <a:r>
              <a:rPr lang="en-US" sz="2000" dirty="0" smtClean="0"/>
              <a:t> is not accessible from main()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 smtClean="0"/>
              <a:t>Compilation error because </a:t>
            </a:r>
            <a:r>
              <a:rPr lang="en-US" sz="2000" dirty="0" err="1" smtClean="0"/>
              <a:t>i</a:t>
            </a:r>
            <a:r>
              <a:rPr lang="en-US" sz="2000" dirty="0" smtClean="0"/>
              <a:t> is not accessible in initialization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410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=20;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Test1 t= new Test1();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is the result of attempting to compile and run the program?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 smtClean="0"/>
              <a:t>prints 10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 smtClean="0"/>
              <a:t>prints 20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 smtClean="0"/>
              <a:t>Compilation error because </a:t>
            </a:r>
            <a:r>
              <a:rPr lang="en-US" sz="2000" dirty="0" err="1" smtClean="0"/>
              <a:t>i</a:t>
            </a:r>
            <a:r>
              <a:rPr lang="en-US" sz="2000" dirty="0" smtClean="0"/>
              <a:t> is not accessible from main()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 smtClean="0"/>
              <a:t>Compilation error because </a:t>
            </a:r>
            <a:r>
              <a:rPr lang="en-US" sz="2000" dirty="0" err="1" smtClean="0"/>
              <a:t>i</a:t>
            </a:r>
            <a:r>
              <a:rPr lang="en-US" sz="2000" dirty="0" smtClean="0"/>
              <a:t> is not accessible in initialization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4572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=init();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=30;}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init(){return 20;}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Test1 t= new Test1();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What will the code print?</a:t>
            </a:r>
          </a:p>
          <a:p>
            <a:pPr marL="457200" indent="-457200">
              <a:buAutoNum type="alphaUcPeriod"/>
            </a:pPr>
            <a:r>
              <a:rPr lang="en-US" dirty="0" smtClean="0"/>
              <a:t>0</a:t>
            </a:r>
          </a:p>
          <a:p>
            <a:pPr marL="457200" indent="-457200">
              <a:buAutoNum type="alphaUcPeriod"/>
            </a:pPr>
            <a:r>
              <a:rPr lang="en-US" dirty="0" smtClean="0"/>
              <a:t>20</a:t>
            </a:r>
          </a:p>
          <a:p>
            <a:pPr marL="457200" indent="-457200">
              <a:buAutoNum type="alphaUcPeriod"/>
            </a:pPr>
            <a:r>
              <a:rPr lang="en-US" dirty="0" smtClean="0"/>
              <a:t>30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smtClean="0"/>
              <a:t>None of the above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=init();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=30;}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init(){return 20;}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Test1 t= new Test1();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What will the code print?</a:t>
            </a:r>
          </a:p>
          <a:p>
            <a:pPr marL="457200" indent="-457200">
              <a:buAutoNum type="alphaUcPeriod"/>
            </a:pPr>
            <a:r>
              <a:rPr lang="en-US" dirty="0" smtClean="0"/>
              <a:t>0</a:t>
            </a:r>
          </a:p>
          <a:p>
            <a:pPr marL="457200" indent="-457200">
              <a:buAutoNum type="alphaUcPeriod"/>
            </a:pPr>
            <a:r>
              <a:rPr lang="en-US" dirty="0" smtClean="0"/>
              <a:t>20</a:t>
            </a:r>
          </a:p>
          <a:p>
            <a:pPr marL="457200" indent="-457200">
              <a:buAutoNum type="alphaUcPeriod"/>
            </a:pPr>
            <a:r>
              <a:rPr lang="en-US" dirty="0" smtClean="0"/>
              <a:t>30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smtClean="0"/>
              <a:t>None of the above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" y="5486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doStuff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doStuff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(1,2);</a:t>
            </a:r>
          </a:p>
          <a:p>
            <a:pPr>
              <a:buNone/>
            </a:pP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insert code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here</a:t>
            </a:r>
            <a:endParaRPr lang="fr-F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Which, inserted at line 6, will compile? 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(int...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 } 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 }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(int...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y) { }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x, int...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=30;}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=init();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init(){return 20;}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Test1 t= new Test1();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What will the code print?</a:t>
            </a:r>
          </a:p>
          <a:p>
            <a:pPr marL="457200" indent="-457200">
              <a:buAutoNum type="alphaUcPeriod"/>
            </a:pPr>
            <a:r>
              <a:rPr lang="en-US" dirty="0" smtClean="0"/>
              <a:t>0</a:t>
            </a:r>
          </a:p>
          <a:p>
            <a:pPr marL="457200" indent="-457200">
              <a:buAutoNum type="alphaUcPeriod"/>
            </a:pPr>
            <a:r>
              <a:rPr lang="en-US" dirty="0" smtClean="0"/>
              <a:t>20</a:t>
            </a:r>
          </a:p>
          <a:p>
            <a:pPr marL="457200" indent="-457200">
              <a:buAutoNum type="alphaUcPeriod"/>
            </a:pPr>
            <a:r>
              <a:rPr lang="en-US" dirty="0" smtClean="0"/>
              <a:t>30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smtClean="0"/>
              <a:t>None of the above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=30;}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=init();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init(){return 20;}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Test1 t= new Test1();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What will the code print?</a:t>
            </a:r>
          </a:p>
          <a:p>
            <a:pPr marL="457200" indent="-457200">
              <a:buAutoNum type="alphaUcPeriod"/>
            </a:pPr>
            <a:r>
              <a:rPr lang="en-US" dirty="0" smtClean="0"/>
              <a:t>0</a:t>
            </a:r>
          </a:p>
          <a:p>
            <a:pPr marL="457200" indent="-457200">
              <a:buAutoNum type="alphaUcPeriod"/>
            </a:pPr>
            <a:r>
              <a:rPr lang="en-US" dirty="0" smtClean="0"/>
              <a:t>20</a:t>
            </a:r>
          </a:p>
          <a:p>
            <a:pPr marL="457200" indent="-457200">
              <a:buAutoNum type="alphaUcPeriod"/>
            </a:pPr>
            <a:r>
              <a:rPr lang="en-US" dirty="0" smtClean="0"/>
              <a:t>30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smtClean="0"/>
              <a:t>None of the above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" y="5029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037"/>
            <a:ext cx="8610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Assume the below give code snippet.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x=30;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(“___", x);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What should be inserted in place of blanks for the code to print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+1e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-%d</a:t>
            </a:r>
            <a:endParaRPr lang="en-US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+%x</a:t>
            </a:r>
            <a:endParaRPr lang="en-US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+%h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-%o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037"/>
            <a:ext cx="8610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Assume the below give code snippet.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x=30;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(“___", x);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What should be inserted in place of blanks for the code to print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+1e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-%d</a:t>
            </a:r>
            <a:endParaRPr lang="en-US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+%x</a:t>
            </a:r>
            <a:endParaRPr lang="en-US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+%h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-%o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" y="5029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6637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f(byte...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i.length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f(Test1...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i.length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f(null);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}}</a:t>
            </a:r>
          </a:p>
          <a:p>
            <a:pPr>
              <a:buNone/>
            </a:pPr>
            <a:r>
              <a:rPr lang="en-US" dirty="0" smtClean="0"/>
              <a:t>What is the result of attempting to compile and run the program?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Prints: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Throws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dirty="0" smtClean="0"/>
              <a:t>  at runtime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Compile-time error – ambiguous methods call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Throws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dirty="0" smtClean="0"/>
              <a:t>  at compile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6637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f(byte...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i.length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f(Test1...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i.length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f(null);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}}</a:t>
            </a:r>
          </a:p>
          <a:p>
            <a:pPr>
              <a:buNone/>
            </a:pPr>
            <a:r>
              <a:rPr lang="en-US" dirty="0" smtClean="0"/>
              <a:t>What is the result of attempting to compile and run the program?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Prints: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Throws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dirty="0" smtClean="0"/>
              <a:t>  at runtime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Compile-time error – ambiguous methods call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Throws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dirty="0" smtClean="0"/>
              <a:t>  at compile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5715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9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41437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f(double...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i.length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What is the result of attempting to compile and run the program?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Prints: 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Prints: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Runtime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41437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f(double...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i.length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What is the result of attempting to compile and run the program?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Prints: 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Prints: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Runtime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3657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String... d;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f(String... d)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=d;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Compilation error occurs at which line?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</a:rPr>
              <a:t>2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</a:rPr>
              <a:t>4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</a:rPr>
              <a:t>7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</a:rPr>
              <a:t>None of the 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String... d;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f(String... d)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=d;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Compilation error occurs at which line?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</a:rPr>
              <a:t>2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</a:rPr>
              <a:t>4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</a:rPr>
              <a:t>7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</a:rPr>
              <a:t>None of the 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" y="4495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8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doStuff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doStuff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(1,2);</a:t>
            </a:r>
          </a:p>
          <a:p>
            <a:pPr>
              <a:buNone/>
            </a:pP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insert code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here</a:t>
            </a:r>
            <a:endParaRPr lang="fr-F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Which, inserted at line 6, will compile? 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(int...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 } 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 }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(int...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y) { }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x, int...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 }</a:t>
            </a:r>
          </a:p>
        </p:txBody>
      </p:sp>
      <p:sp>
        <p:nvSpPr>
          <p:cNvPr id="6" name="Oval 5"/>
          <p:cNvSpPr/>
          <p:nvPr/>
        </p:nvSpPr>
        <p:spPr>
          <a:xfrm>
            <a:off x="228600" y="6324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600" y="4876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2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 What is the result of compiling and executing the code if the code is compiled using the command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 Test1 1 2 3 4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String[] d;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static void f(String... d)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=d;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for(String s:d)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1 2 3 4 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1234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4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line 4 is changed to Test1.d=d; code compiles and prints 1234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 What is the result of compiling and executing the code if the code is compiled using the command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 Test1 1 2 3 4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String[] d;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static void f(String... d)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=d;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for(String s:d)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1 2 3 4 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1234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4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line 4 is changed to Test1.d=d; code compiles and prints 1234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" y="5867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5486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1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0437"/>
            <a:ext cx="8915400" cy="55927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b1){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("Boolean");}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m1(byte b1){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("byte 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i1)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");}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byte b1; m1(b1 = 1);  m1(b1 == 1);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 </a:t>
            </a:r>
            <a:r>
              <a:rPr lang="en-US" dirty="0" smtClean="0"/>
              <a:t>	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is the result of attempting to compile and run the program?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Prints: </a:t>
            </a:r>
            <a:r>
              <a:rPr lang="en-US" sz="2000" dirty="0" err="1" smtClean="0"/>
              <a:t>int</a:t>
            </a:r>
            <a:r>
              <a:rPr lang="en-US" sz="2000" dirty="0" smtClean="0"/>
              <a:t> Boolean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Prints: byte Boolean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Prints: Boolean 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 Compilation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0437"/>
            <a:ext cx="8915400" cy="55927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b1){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("Boolean");}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m1(byte b1){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("byte 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i1)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");}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byte b1; m1(b1 = 1);  m1(b1 == 1);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 </a:t>
            </a:r>
            <a:r>
              <a:rPr lang="en-US" dirty="0" smtClean="0"/>
              <a:t>	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is the result of attempting to compile and run the program?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Prints: </a:t>
            </a:r>
            <a:r>
              <a:rPr lang="en-US" sz="2000" dirty="0" err="1" smtClean="0"/>
              <a:t>int</a:t>
            </a:r>
            <a:r>
              <a:rPr lang="en-US" sz="2000" dirty="0" smtClean="0"/>
              <a:t> Boolean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Prints: byte Boolean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Prints: Boolean 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 Compilation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5562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0437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m(String s){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(“String");}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m(Test s){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(“Test");}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m(null);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What is the result of compilation or execution of the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Prints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Prints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Test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 Results in compilation error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Results in runtime error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0437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m(String s){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(“String");}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m(Test s){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(“Test");}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m(null);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What is the result of compilation or execution of the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Prints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Prints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Test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 Results in compilation error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Results in runtime error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5334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5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i1 = {1}, i2 = {3};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void m1()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m2(i1, i2);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(i1[0] + "," + i2[0]);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void m2(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i1,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i2)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i3 = i1;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this.i1 = i2;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this.i2 = i3;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new Test1().m1();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}}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smtClean="0"/>
              <a:t>Prints:0,0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smtClean="0"/>
              <a:t>Prints:1,1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smtClean="0"/>
              <a:t>Prints:1,3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smtClean="0"/>
              <a:t>Prints : 3,1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i1 = {1}, i2 = {3};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void m1()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m2(i1, i2);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(i1[0] + "," + i2[0]);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void m2(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i1,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i2)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i3 = i1;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this.i1 = i2;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this.i2 = i3;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new Test1().m1();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}}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smtClean="0"/>
              <a:t>Prints:0,0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smtClean="0"/>
              <a:t>Prints:1,1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smtClean="0"/>
              <a:t>Prints:1,3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smtClean="0"/>
              <a:t>Prints : 3,1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6400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46B146-10B1-4E4B-84B8-152E13B75786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1726</Words>
  <Application>Microsoft Office PowerPoint</Application>
  <PresentationFormat>On-screen Show (4:3)</PresentationFormat>
  <Paragraphs>468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Java: Classes and Methods -II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891</cp:revision>
  <dcterms:created xsi:type="dcterms:W3CDTF">2005-08-31T12:40:43Z</dcterms:created>
  <dcterms:modified xsi:type="dcterms:W3CDTF">2012-04-16T06:24:49Z</dcterms:modified>
</cp:coreProperties>
</file>