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267" r:id="rId5"/>
    <p:sldId id="289" r:id="rId6"/>
    <p:sldId id="310" r:id="rId7"/>
    <p:sldId id="290" r:id="rId8"/>
    <p:sldId id="311" r:id="rId9"/>
    <p:sldId id="291" r:id="rId10"/>
    <p:sldId id="312" r:id="rId11"/>
    <p:sldId id="292" r:id="rId12"/>
    <p:sldId id="313" r:id="rId13"/>
    <p:sldId id="293" r:id="rId14"/>
    <p:sldId id="314" r:id="rId15"/>
    <p:sldId id="294" r:id="rId16"/>
    <p:sldId id="315" r:id="rId17"/>
    <p:sldId id="295" r:id="rId18"/>
    <p:sldId id="316" r:id="rId19"/>
    <p:sldId id="296" r:id="rId20"/>
    <p:sldId id="317" r:id="rId21"/>
    <p:sldId id="297" r:id="rId22"/>
    <p:sldId id="318" r:id="rId23"/>
    <p:sldId id="304" r:id="rId24"/>
    <p:sldId id="319" r:id="rId25"/>
    <p:sldId id="305" r:id="rId26"/>
    <p:sldId id="320" r:id="rId27"/>
    <p:sldId id="306" r:id="rId28"/>
    <p:sldId id="321" r:id="rId29"/>
    <p:sldId id="307" r:id="rId30"/>
    <p:sldId id="322" r:id="rId31"/>
    <p:sldId id="308" r:id="rId32"/>
    <p:sldId id="323" r:id="rId33"/>
    <p:sldId id="309" r:id="rId34"/>
    <p:sldId id="324" r:id="rId35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47" autoAdjust="0"/>
    <p:restoredTop sz="95878" autoAdjust="0"/>
  </p:normalViewPr>
  <p:slideViewPr>
    <p:cSldViewPr>
      <p:cViewPr>
        <p:scale>
          <a:sx n="70" d="100"/>
          <a:sy n="70" d="100"/>
        </p:scale>
        <p:origin x="-1494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E2360DBE-8E13-47D2-A642-DF3653E884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49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2E75786-8BCD-482B-8AB0-13CE573FEE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19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A5FC00-5B2F-4699-9E1A-ED11BCD4831E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225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all three"/>
          <p:cNvPicPr>
            <a:picLocks noChangeAspect="1" noChangeArrowheads="1"/>
          </p:cNvPicPr>
          <p:nvPr userDrawn="1"/>
        </p:nvPicPr>
        <p:blipFill>
          <a:blip r:embed="rId2" cstate="print"/>
          <a:srcRect t="47652" b="18791"/>
          <a:stretch>
            <a:fillRect/>
          </a:stretch>
        </p:blipFill>
        <p:spPr bwMode="auto">
          <a:xfrm>
            <a:off x="0" y="0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HCL Logo"/>
          <p:cNvPicPr>
            <a:picLocks noChangeAspect="1" noChangeArrowheads="1"/>
          </p:cNvPicPr>
          <p:nvPr userDrawn="1"/>
        </p:nvPicPr>
        <p:blipFill>
          <a:blip r:embed="rId3" cstate="print"/>
          <a:srcRect t="25212" b="28896"/>
          <a:stretch>
            <a:fillRect/>
          </a:stretch>
        </p:blipFill>
        <p:spPr bwMode="auto">
          <a:xfrm>
            <a:off x="6950075" y="6400800"/>
            <a:ext cx="21939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815975"/>
            <a:ext cx="7772400" cy="1470025"/>
          </a:xfrm>
        </p:spPr>
        <p:txBody>
          <a:bodyPr/>
          <a:lstStyle>
            <a:lvl1pPr>
              <a:lnSpc>
                <a:spcPct val="125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100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30F0C-6965-4F90-9CF7-7D258BE9A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C27F1-97EA-4008-8A76-D403FC0E3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EE086-EB33-4D63-B7C0-09375A55E8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1D0C1-F8C9-4E8E-9147-9B10ECA05C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BFCF6-48DA-4D5F-8290-B733B37983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5E112F-2860-4BEA-A974-CD8BD4AF9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196AA-B855-4970-A8CB-C83180FD04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299D8-AA40-4AD6-8517-083EBB65EA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098AE-AFA6-431F-B853-ADCE8B50B8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46585-2CF3-4E50-80A3-15455C6EA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7" name="Picture 10" descr="all three"/>
          <p:cNvPicPr>
            <a:picLocks noChangeAspect="1" noChangeArrowheads="1"/>
          </p:cNvPicPr>
          <p:nvPr userDrawn="1"/>
        </p:nvPicPr>
        <p:blipFill>
          <a:blip r:embed="rId13" cstate="print"/>
          <a:srcRect t="71950" b="17998"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7" descr="HCL Logo"/>
          <p:cNvPicPr>
            <a:picLocks noChangeAspect="1" noChangeArrowheads="1"/>
          </p:cNvPicPr>
          <p:nvPr userDrawn="1"/>
        </p:nvPicPr>
        <p:blipFill>
          <a:blip r:embed="rId14" cstate="print"/>
          <a:srcRect t="25212" b="28896"/>
          <a:stretch>
            <a:fillRect/>
          </a:stretch>
        </p:blipFill>
        <p:spPr bwMode="auto">
          <a:xfrm>
            <a:off x="6950075" y="6400800"/>
            <a:ext cx="21939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i="1">
                <a:solidFill>
                  <a:schemeClr val="bg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0763091E-B1D7-4012-AE87-42018985BB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800">
          <a:solidFill>
            <a:srgbClr val="5F5F5F"/>
          </a:solidFill>
          <a:latin typeface="+mn-lt"/>
        </a:defRPr>
      </a:lvl2pPr>
      <a:lvl3pPr marL="11430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rgbClr val="5F5F5F"/>
          </a:solidFill>
          <a:latin typeface="+mn-lt"/>
        </a:defRPr>
      </a:lvl3pPr>
      <a:lvl4pPr marL="16002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4pPr>
      <a:lvl5pPr marL="20574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5pPr>
      <a:lvl6pPr marL="25146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6pPr>
      <a:lvl7pPr marL="29718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7pPr>
      <a:lvl8pPr marL="34290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8pPr>
      <a:lvl9pPr marL="38862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ACAB21EF-0DAE-468A-86EE-A35C11809A63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4588"/>
          </a:xfrm>
        </p:spPr>
        <p:txBody>
          <a:bodyPr/>
          <a:lstStyle/>
          <a:p>
            <a:pPr eaLnBrk="1" hangingPunct="1"/>
            <a:r>
              <a:rPr lang="en-US" dirty="0" smtClean="0"/>
              <a:t>Java: Packages</a:t>
            </a:r>
            <a:endParaRPr lang="en-US" sz="4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286000" y="457200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Quiz</a:t>
            </a:r>
            <a:br>
              <a:rPr lang="en-US" sz="2800" dirty="0" smtClean="0"/>
            </a:b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382000" cy="5334000"/>
          </a:xfrm>
        </p:spPr>
        <p:txBody>
          <a:bodyPr/>
          <a:lstStyle/>
          <a:p>
            <a:pPr marL="457200" indent="-457200">
              <a:buNone/>
            </a:pPr>
            <a:r>
              <a:rPr lang="en-US" dirty="0" smtClean="0"/>
              <a:t>Which of the following are package naming conventions? 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Must begin with lower case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Must not contain numbers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Must be all in lower case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Must be a single letter </a:t>
            </a:r>
          </a:p>
          <a:p>
            <a:pPr marL="457200" indent="-457200">
              <a:buNone/>
            </a:pP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382000" cy="5334000"/>
          </a:xfrm>
        </p:spPr>
        <p:txBody>
          <a:bodyPr/>
          <a:lstStyle/>
          <a:p>
            <a:pPr marL="457200" indent="-457200">
              <a:buNone/>
            </a:pPr>
            <a:r>
              <a:rPr lang="en-US" dirty="0" smtClean="0"/>
              <a:t>Which of the following are package naming conventions? 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Must begin with lower case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Must not contain numbers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Must be all in lower case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Must be a single letter </a:t>
            </a:r>
          </a:p>
          <a:p>
            <a:pPr marL="457200" indent="-457200">
              <a:buNone/>
            </a:pP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09600" y="25908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8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36637"/>
            <a:ext cx="84582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Which packages are imported automatically?</a:t>
            </a: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0" indent="-457200">
              <a:buFont typeface="+mj-lt"/>
              <a:buAutoNum type="alphaUcPeriod"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javax.lang</a:t>
            </a: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0" indent="-457200">
              <a:buFont typeface="+mj-lt"/>
              <a:buAutoNum type="alphaUcPeriod"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java.lang</a:t>
            </a: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0" indent="-457200">
              <a:buFont typeface="+mj-lt"/>
              <a:buAutoNum type="alphaUcPeriod"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java.lang.System</a:t>
            </a: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0" indent="-457200">
              <a:buFont typeface="+mj-lt"/>
              <a:buAutoNum type="alphaU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java.io</a:t>
            </a:r>
          </a:p>
          <a:p>
            <a:pPr marL="457200" lvl="0" indent="-457200">
              <a:lnSpc>
                <a:spcPct val="100000"/>
              </a:lnSpc>
              <a:buFont typeface="+mj-lt"/>
              <a:buAutoNum type="alphaU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36637"/>
            <a:ext cx="84582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Which packages are imported automatically?</a:t>
            </a: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0" indent="-457200">
              <a:buFont typeface="+mj-lt"/>
              <a:buAutoNum type="alphaUcPeriod"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javax.lang</a:t>
            </a: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0" indent="-457200">
              <a:buFont typeface="+mj-lt"/>
              <a:buAutoNum type="alphaUcPeriod"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java.lang</a:t>
            </a: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0" indent="-457200">
              <a:buFont typeface="+mj-lt"/>
              <a:buAutoNum type="alphaUcPeriod"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java.lang.System</a:t>
            </a: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0" indent="-457200">
              <a:buFont typeface="+mj-lt"/>
              <a:buAutoNum type="alphaU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java.io</a:t>
            </a:r>
          </a:p>
          <a:p>
            <a:pPr marL="457200" lvl="0" indent="-457200">
              <a:lnSpc>
                <a:spcPct val="100000"/>
              </a:lnSpc>
              <a:buFont typeface="+mj-lt"/>
              <a:buAutoNum type="alphaU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8600" y="21336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4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563880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dirty="0" smtClean="0"/>
              <a:t> statement in Java</a:t>
            </a:r>
          </a:p>
          <a:p>
            <a:pPr marL="457200" indent="-457200">
              <a:buFont typeface="+mj-lt"/>
              <a:buAutoNum type="alphaUcPeriod"/>
            </a:pP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includes the source file of the specified classes with the current file before compiling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includes the class files of the specified classes with the current class file before after compiling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loads the class files on demand</a:t>
            </a:r>
          </a:p>
          <a:p>
            <a:pPr marL="457200" indent="-457200">
              <a:buFont typeface="+mj-lt"/>
              <a:buAutoNum type="alphaUcPeriod"/>
            </a:pPr>
            <a:r>
              <a:rPr lang="en-IN" dirty="0" smtClean="0"/>
              <a:t>allows the current code to access classes which are declared in other packages without using their full name.</a:t>
            </a: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563880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dirty="0" smtClean="0"/>
              <a:t> statement in Java</a:t>
            </a:r>
          </a:p>
          <a:p>
            <a:pPr marL="457200" indent="-457200">
              <a:buFont typeface="+mj-lt"/>
              <a:buAutoNum type="alphaUcPeriod"/>
            </a:pP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includes the source file of the specified classes with the current file before compiling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includes the class files of the specified classes with the current class file before after compiling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loads the class files on demand</a:t>
            </a:r>
          </a:p>
          <a:p>
            <a:pPr marL="457200" indent="-457200">
              <a:buFont typeface="+mj-lt"/>
              <a:buAutoNum type="alphaUcPeriod"/>
            </a:pPr>
            <a:r>
              <a:rPr lang="en-IN" dirty="0" smtClean="0"/>
              <a:t>allows the current code to access classes which are declared in other packages without using their full name.</a:t>
            </a: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4800" y="43434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8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458200" cy="5410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Which class(</a:t>
            </a:r>
            <a:r>
              <a:rPr lang="en-US" dirty="0" err="1" smtClean="0"/>
              <a:t>es</a:t>
            </a:r>
            <a:r>
              <a:rPr lang="en-US" dirty="0" smtClean="0"/>
              <a:t>) is(are) NOT available to java program without explicit import?</a:t>
            </a: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Scanner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System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String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458200" cy="5410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Which class(</a:t>
            </a:r>
            <a:r>
              <a:rPr lang="en-US" dirty="0" err="1" smtClean="0"/>
              <a:t>es</a:t>
            </a:r>
            <a:r>
              <a:rPr lang="en-US" dirty="0" smtClean="0"/>
              <a:t>) is(are) NOT available to java program without explicit import?</a:t>
            </a: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Scanner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System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String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85800" y="19812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600" y="34290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0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What can be done so that classes in multiple packages can be distributed without issues?</a:t>
            </a:r>
          </a:p>
          <a:p>
            <a:pPr marL="457200" indent="-457200">
              <a:buAutoNum type="alphaUcPeriod"/>
            </a:pPr>
            <a:r>
              <a:rPr lang="en-US" dirty="0" smtClean="0"/>
              <a:t>Create ZIP file</a:t>
            </a:r>
          </a:p>
          <a:p>
            <a:pPr marL="457200" indent="-457200">
              <a:buAutoNum type="alphaUcPeriod"/>
            </a:pPr>
            <a:r>
              <a:rPr lang="en-US" dirty="0" smtClean="0"/>
              <a:t>Create JAR file</a:t>
            </a:r>
          </a:p>
          <a:p>
            <a:pPr marL="457200" indent="-457200">
              <a:buAutoNum type="alphaUcPeriod"/>
            </a:pPr>
            <a:r>
              <a:rPr lang="en-US" dirty="0" smtClean="0"/>
              <a:t>Set the </a:t>
            </a:r>
            <a:r>
              <a:rPr lang="en-US" dirty="0" err="1" smtClean="0"/>
              <a:t>classpath</a:t>
            </a:r>
            <a:r>
              <a:rPr lang="en-US" dirty="0" smtClean="0"/>
              <a:t> to the network location of class files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AutoNum type="alphaUcPeriod"/>
            </a:pPr>
            <a:r>
              <a:rPr lang="en-US" dirty="0" smtClean="0"/>
              <a:t>Set the path to the network location of class files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What can be done so that classes in multiple packages can be distributed without issues?</a:t>
            </a:r>
          </a:p>
          <a:p>
            <a:pPr marL="457200" indent="-457200">
              <a:buAutoNum type="alphaUcPeriod"/>
            </a:pPr>
            <a:r>
              <a:rPr lang="en-US" dirty="0" smtClean="0"/>
              <a:t>Create ZIP file</a:t>
            </a:r>
          </a:p>
          <a:p>
            <a:pPr marL="457200" indent="-457200">
              <a:buAutoNum type="alphaUcPeriod"/>
            </a:pPr>
            <a:r>
              <a:rPr lang="en-US" dirty="0" smtClean="0"/>
              <a:t>Create JAR file</a:t>
            </a:r>
          </a:p>
          <a:p>
            <a:pPr marL="457200" indent="-457200">
              <a:buAutoNum type="alphaUcPeriod"/>
            </a:pPr>
            <a:r>
              <a:rPr lang="en-US" dirty="0" smtClean="0"/>
              <a:t>Set the </a:t>
            </a:r>
            <a:r>
              <a:rPr lang="en-US" dirty="0" err="1" smtClean="0"/>
              <a:t>classpath</a:t>
            </a:r>
            <a:r>
              <a:rPr lang="en-US" dirty="0" smtClean="0"/>
              <a:t> to the network location of class files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AutoNum type="alphaUcPeriod"/>
            </a:pPr>
            <a:r>
              <a:rPr lang="en-US" dirty="0" smtClean="0"/>
              <a:t>Set the path to the network location of class files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200" y="25908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6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486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u="sng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R.java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package a;   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public class R { } 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u="sng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P.java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package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a.b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 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public class P { }  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u="sng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D.java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package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a.b.c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public class D {} 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u="sng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M.java</a:t>
            </a: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insert code here  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M{  R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 P p;  D; }</a:t>
            </a:r>
          </a:p>
          <a:p>
            <a:pPr>
              <a:lnSpc>
                <a:spcPct val="100000"/>
              </a:lnSpc>
              <a:buNone/>
            </a:pPr>
            <a:r>
              <a:rPr lang="en-US" dirty="0" smtClean="0"/>
              <a:t>Which of options will make will make M compile? </a:t>
            </a:r>
          </a:p>
          <a:p>
            <a:pPr marL="51435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package a; import a.*; </a:t>
            </a:r>
          </a:p>
          <a:p>
            <a:pPr marL="51435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package a; import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a.b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.*; import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a.b.c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1435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package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a.b.c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 import a.*; import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a.b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pPr marL="51435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import a; import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a.b;import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a.b.c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518160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dirty="0" smtClean="0"/>
              <a:t>Select the code snippets which is/are NOT correct?	</a:t>
            </a:r>
          </a:p>
          <a:p>
            <a:pPr marL="914400" lvl="1" indent="-457200">
              <a:lnSpc>
                <a:spcPct val="100000"/>
              </a:lnSpc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A. package Student;</a:t>
            </a:r>
          </a:p>
          <a:p>
            <a:pPr marL="914400" lvl="1" indent="-457200">
              <a:lnSpc>
                <a:spcPct val="100000"/>
              </a:lnSpc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  import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java.lang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. *;  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//Note the space is intentional</a:t>
            </a:r>
          </a:p>
          <a:p>
            <a:pPr marL="914400" lvl="1" indent="-457200">
              <a:lnSpc>
                <a:spcPct val="100000"/>
              </a:lnSpc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	public class Grade{}            </a:t>
            </a:r>
          </a:p>
          <a:p>
            <a:pPr marL="914400" lvl="1" indent="-457200">
              <a:lnSpc>
                <a:spcPct val="100000"/>
              </a:lnSpc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B. import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java.lang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.*;</a:t>
            </a:r>
          </a:p>
          <a:p>
            <a:pPr marL="914400" lvl="1" indent="-457200">
              <a:lnSpc>
                <a:spcPct val="100000"/>
              </a:lnSpc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   package student;</a:t>
            </a:r>
          </a:p>
          <a:p>
            <a:pPr marL="914400" lvl="1" indent="-457200">
              <a:lnSpc>
                <a:spcPct val="100000"/>
              </a:lnSpc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   public class Grade{}   </a:t>
            </a:r>
          </a:p>
          <a:p>
            <a:pPr marL="914400" lvl="1" indent="-457200">
              <a:lnSpc>
                <a:spcPct val="100000"/>
              </a:lnSpc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C. package student;</a:t>
            </a:r>
          </a:p>
          <a:p>
            <a:pPr marL="914400" lvl="1" indent="-457200">
              <a:lnSpc>
                <a:spcPct val="100000"/>
              </a:lnSpc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	import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java.lang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.*;</a:t>
            </a:r>
          </a:p>
          <a:p>
            <a:pPr marL="914400" lvl="1" indent="-457200">
              <a:lnSpc>
                <a:spcPct val="100000"/>
              </a:lnSpc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	public class Grade{}</a:t>
            </a:r>
          </a:p>
          <a:p>
            <a:pPr marL="914400" lvl="1" indent="-457200">
              <a:lnSpc>
                <a:spcPct val="100000"/>
              </a:lnSpc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	public class  Teacher{} </a:t>
            </a:r>
          </a:p>
          <a:p>
            <a:pPr marL="914400" lvl="1" indent="-457200">
              <a:lnSpc>
                <a:spcPct val="100000"/>
              </a:lnSpc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D.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import java.*;</a:t>
            </a:r>
            <a:endParaRPr lang="en-US" sz="2000" b="1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914400" lvl="1" indent="-457200">
              <a:lnSpc>
                <a:spcPct val="100000"/>
              </a:lnSpc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  import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java.lang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.*;</a:t>
            </a:r>
          </a:p>
          <a:p>
            <a:pPr marL="914400" lvl="1" indent="-457200">
              <a:lnSpc>
                <a:spcPct val="100000"/>
              </a:lnSpc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  public class Grade{}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518160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dirty="0" smtClean="0"/>
              <a:t>Select the code snippets which is/are NOT correct?	</a:t>
            </a:r>
          </a:p>
          <a:p>
            <a:pPr marL="914400" lvl="1" indent="-457200">
              <a:lnSpc>
                <a:spcPct val="100000"/>
              </a:lnSpc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A. package Student;</a:t>
            </a:r>
          </a:p>
          <a:p>
            <a:pPr marL="914400" lvl="1" indent="-457200">
              <a:lnSpc>
                <a:spcPct val="100000"/>
              </a:lnSpc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  import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java.lang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. *;  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//Note the space is intentional</a:t>
            </a:r>
          </a:p>
          <a:p>
            <a:pPr marL="914400" lvl="1" indent="-457200">
              <a:lnSpc>
                <a:spcPct val="100000"/>
              </a:lnSpc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	public class Grade{}            </a:t>
            </a:r>
          </a:p>
          <a:p>
            <a:pPr marL="914400" lvl="1" indent="-457200">
              <a:lnSpc>
                <a:spcPct val="100000"/>
              </a:lnSpc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B. import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java.lang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.*;</a:t>
            </a:r>
          </a:p>
          <a:p>
            <a:pPr marL="914400" lvl="1" indent="-457200">
              <a:lnSpc>
                <a:spcPct val="100000"/>
              </a:lnSpc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   package student;</a:t>
            </a:r>
          </a:p>
          <a:p>
            <a:pPr marL="914400" lvl="1" indent="-457200">
              <a:lnSpc>
                <a:spcPct val="100000"/>
              </a:lnSpc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   public class Grade{}   </a:t>
            </a:r>
          </a:p>
          <a:p>
            <a:pPr marL="914400" lvl="1" indent="-457200">
              <a:lnSpc>
                <a:spcPct val="100000"/>
              </a:lnSpc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C. package student;</a:t>
            </a:r>
          </a:p>
          <a:p>
            <a:pPr marL="914400" lvl="1" indent="-457200">
              <a:lnSpc>
                <a:spcPct val="100000"/>
              </a:lnSpc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	import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java.lang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.*;</a:t>
            </a:r>
          </a:p>
          <a:p>
            <a:pPr marL="914400" lvl="1" indent="-457200">
              <a:lnSpc>
                <a:spcPct val="100000"/>
              </a:lnSpc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	public class Grade{}</a:t>
            </a:r>
          </a:p>
          <a:p>
            <a:pPr marL="914400" lvl="1" indent="-457200">
              <a:lnSpc>
                <a:spcPct val="100000"/>
              </a:lnSpc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	public class  Teacher{} </a:t>
            </a:r>
          </a:p>
          <a:p>
            <a:pPr marL="914400" lvl="1" indent="-457200">
              <a:lnSpc>
                <a:spcPct val="100000"/>
              </a:lnSpc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D.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import java.*;</a:t>
            </a:r>
            <a:endParaRPr lang="en-US" sz="2000" b="1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914400" lvl="1" indent="-457200">
              <a:lnSpc>
                <a:spcPct val="100000"/>
              </a:lnSpc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  import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java.lang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.*;</a:t>
            </a:r>
          </a:p>
          <a:p>
            <a:pPr marL="914400" lvl="1" indent="-457200">
              <a:lnSpc>
                <a:spcPct val="100000"/>
              </a:lnSpc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  public class Grade{}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38200" y="26670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9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How can you change class-path through java code?</a:t>
            </a:r>
          </a:p>
          <a:p>
            <a:pPr marL="457200" indent="-457200">
              <a:buAutoNum type="alphaUcPeriod"/>
            </a:pPr>
            <a:r>
              <a:rPr lang="en-US" dirty="0" smtClean="0"/>
              <a:t>Using “set </a:t>
            </a:r>
            <a:r>
              <a:rPr lang="en-US" dirty="0" err="1" smtClean="0"/>
              <a:t>classpath</a:t>
            </a:r>
            <a:r>
              <a:rPr lang="en-US" dirty="0" smtClean="0"/>
              <a:t>” command</a:t>
            </a:r>
          </a:p>
          <a:p>
            <a:pPr marL="457200" indent="-457200">
              <a:buAutoNum type="alphaUcPeriod"/>
            </a:pPr>
            <a:r>
              <a:rPr lang="en-US" dirty="0" smtClean="0"/>
              <a:t>Using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System.setProperty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()</a:t>
            </a:r>
          </a:p>
          <a:p>
            <a:pPr marL="457200" indent="-457200">
              <a:buAutoNum type="alphaUcPeriod"/>
            </a:pPr>
            <a:r>
              <a:rPr lang="en-US" dirty="0" smtClean="0"/>
              <a:t>Using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System.setClasspath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()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AutoNum type="alphaUcPeriod"/>
            </a:pPr>
            <a:r>
              <a:rPr lang="en-US" dirty="0" smtClean="0"/>
              <a:t>This cannot be done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How can you change class-path through java code?</a:t>
            </a:r>
          </a:p>
          <a:p>
            <a:pPr marL="457200" indent="-457200">
              <a:buAutoNum type="alphaUcPeriod"/>
            </a:pPr>
            <a:r>
              <a:rPr lang="en-US" dirty="0" smtClean="0"/>
              <a:t>Using “set </a:t>
            </a:r>
            <a:r>
              <a:rPr lang="en-US" dirty="0" err="1" smtClean="0"/>
              <a:t>classpath</a:t>
            </a:r>
            <a:r>
              <a:rPr lang="en-US" dirty="0" smtClean="0"/>
              <a:t>” command</a:t>
            </a:r>
          </a:p>
          <a:p>
            <a:pPr marL="457200" indent="-457200">
              <a:buAutoNum type="alphaUcPeriod"/>
            </a:pPr>
            <a:r>
              <a:rPr lang="en-US" dirty="0" smtClean="0"/>
              <a:t>Using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System.setProperty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()</a:t>
            </a:r>
          </a:p>
          <a:p>
            <a:pPr marL="457200" indent="-457200">
              <a:buAutoNum type="alphaUcPeriod"/>
            </a:pPr>
            <a:r>
              <a:rPr lang="en-US" dirty="0" smtClean="0"/>
              <a:t>Using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System.setClasspath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()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AutoNum type="alphaUcPeriod"/>
            </a:pPr>
            <a:r>
              <a:rPr lang="en-US" dirty="0" smtClean="0"/>
              <a:t>This cannot be done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200" y="22098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1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51816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class Test{</a:t>
            </a:r>
          </a:p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public static void main(String[] s){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java.util.Scanner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sc = new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java.util.Scanner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(in); 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sc.nextInt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}}</a:t>
            </a:r>
          </a:p>
          <a:p>
            <a:pPr>
              <a:buNone/>
            </a:pPr>
            <a:r>
              <a:rPr lang="en-US" dirty="0" smtClean="0"/>
              <a:t>What needs to be inserted in the code snippet  to get the input from console?</a:t>
            </a:r>
          </a:p>
          <a:p>
            <a:pPr marL="457200" indent="-457200">
              <a:buAutoNum type="alphaUcPeriod"/>
            </a:pPr>
            <a:r>
              <a:rPr lang="en-US" dirty="0" smtClean="0"/>
              <a:t>Change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in</a:t>
            </a:r>
            <a:r>
              <a:rPr lang="en-US" dirty="0" smtClean="0"/>
              <a:t> to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System.in</a:t>
            </a:r>
            <a:endParaRPr lang="en-US" dirty="0" smtClean="0"/>
          </a:p>
          <a:p>
            <a:pPr marL="457200" indent="-457200">
              <a:buAutoNum type="alphaUcPeriod"/>
            </a:pPr>
            <a:r>
              <a:rPr lang="en-US" dirty="0" smtClean="0"/>
              <a:t>Change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Scanner </a:t>
            </a:r>
            <a:r>
              <a:rPr lang="en-US" dirty="0" smtClean="0"/>
              <a:t>to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System</a:t>
            </a:r>
          </a:p>
          <a:p>
            <a:pPr marL="457200" indent="-457200">
              <a:buAutoNum type="alphaUcPeriod"/>
            </a:pPr>
            <a:r>
              <a:rPr lang="en-US" dirty="0" smtClean="0"/>
              <a:t>Add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import System.*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marL="457200" indent="-457200">
              <a:buAutoNum type="alphaUcPeriod"/>
            </a:pPr>
            <a:r>
              <a:rPr lang="en-US" dirty="0" smtClean="0"/>
              <a:t>Add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import static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java.lang.System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.*;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51816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class Test{</a:t>
            </a:r>
          </a:p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public static void main(String[] s){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java.util.Scanner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sc = new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java.util.Scanner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(in); 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sc.nextInt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}}</a:t>
            </a:r>
          </a:p>
          <a:p>
            <a:pPr>
              <a:buNone/>
            </a:pPr>
            <a:r>
              <a:rPr lang="en-US" dirty="0" smtClean="0"/>
              <a:t>What needs to be inserted in the code snippet  to get the input from console?</a:t>
            </a:r>
          </a:p>
          <a:p>
            <a:pPr marL="457200" indent="-457200">
              <a:buAutoNum type="alphaUcPeriod"/>
            </a:pPr>
            <a:r>
              <a:rPr lang="en-US" dirty="0" smtClean="0"/>
              <a:t>Change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in</a:t>
            </a:r>
            <a:r>
              <a:rPr lang="en-US" dirty="0" smtClean="0"/>
              <a:t> to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System.in</a:t>
            </a:r>
            <a:endParaRPr lang="en-US" dirty="0" smtClean="0"/>
          </a:p>
          <a:p>
            <a:pPr marL="457200" indent="-457200">
              <a:buAutoNum type="alphaUcPeriod"/>
            </a:pPr>
            <a:r>
              <a:rPr lang="en-US" dirty="0" smtClean="0"/>
              <a:t>Change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Scanner </a:t>
            </a:r>
            <a:r>
              <a:rPr lang="en-US" dirty="0" smtClean="0"/>
              <a:t>to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System</a:t>
            </a:r>
          </a:p>
          <a:p>
            <a:pPr marL="457200" indent="-457200">
              <a:buAutoNum type="alphaUcPeriod"/>
            </a:pPr>
            <a:r>
              <a:rPr lang="en-US" dirty="0" smtClean="0"/>
              <a:t>Add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import System.* ;</a:t>
            </a:r>
          </a:p>
          <a:p>
            <a:pPr marL="457200" indent="-457200">
              <a:buAutoNum type="alphaUcPeriod"/>
            </a:pPr>
            <a:r>
              <a:rPr lang="en-US" dirty="0" smtClean="0"/>
              <a:t>Add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import static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java.lang.System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.*;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57200" y="60198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57200" y="45720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5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Scanner </a:t>
            </a:r>
            <a:r>
              <a:rPr lang="en-US" dirty="0" smtClean="0"/>
              <a:t>class is defined in  which package?</a:t>
            </a:r>
          </a:p>
          <a:p>
            <a:pPr marL="457200" indent="-457200">
              <a:buAutoNum type="alphaUcPeriod"/>
            </a:pP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java.lang</a:t>
            </a:r>
            <a:endParaRPr lang="en-US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java.io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java.util</a:t>
            </a:r>
            <a:endParaRPr lang="en-US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java.net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Scanner </a:t>
            </a:r>
            <a:r>
              <a:rPr lang="en-US" dirty="0" smtClean="0"/>
              <a:t>class is defined in  which package?</a:t>
            </a:r>
          </a:p>
          <a:p>
            <a:pPr marL="457200" indent="-457200">
              <a:buAutoNum type="alphaUcPeriod"/>
            </a:pP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java.lang</a:t>
            </a:r>
            <a:endParaRPr lang="en-US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java.io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java.util</a:t>
            </a:r>
            <a:endParaRPr lang="en-US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java.net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57200" y="26670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5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package a;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class A{ 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A(){}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package b;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public class B{}</a:t>
            </a:r>
          </a:p>
          <a:p>
            <a:pPr>
              <a:lnSpc>
                <a:spcPct val="100000"/>
              </a:lnSpc>
              <a:buNone/>
            </a:pPr>
            <a:r>
              <a:rPr lang="en-US" dirty="0" smtClean="0"/>
              <a:t>For class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B</a:t>
            </a:r>
            <a:r>
              <a:rPr lang="en-US" dirty="0" smtClean="0"/>
              <a:t> to access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dirty="0" smtClean="0"/>
              <a:t>of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dirty="0" smtClean="0"/>
              <a:t>class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A, </a:t>
            </a:r>
            <a:r>
              <a:rPr lang="en-US" dirty="0" smtClean="0"/>
              <a:t>which of the following is/are together necessary?</a:t>
            </a:r>
          </a:p>
          <a:p>
            <a:pPr>
              <a:lnSpc>
                <a:spcPct val="100000"/>
              </a:lnSpc>
              <a:buNone/>
            </a:pPr>
            <a:endParaRPr lang="en-US" dirty="0" smtClean="0"/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class A </a:t>
            </a:r>
            <a:r>
              <a:rPr lang="en-US" dirty="0" smtClean="0"/>
              <a:t>must be declared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public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Constructor A(){} </a:t>
            </a:r>
            <a:r>
              <a:rPr lang="en-US" dirty="0" smtClean="0"/>
              <a:t>must be declared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public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dirty="0" smtClean="0"/>
              <a:t>must be declared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public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dirty="0" smtClean="0"/>
              <a:t>None of the above</a:t>
            </a:r>
          </a:p>
          <a:p>
            <a:pPr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24200" y="1752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A.java</a:t>
            </a:r>
            <a:endParaRPr lang="en-US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3429000" y="3048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B.java</a:t>
            </a:r>
            <a:endParaRPr lang="en-US" u="sng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981200" y="1981200"/>
            <a:ext cx="99060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590800" y="3276600"/>
            <a:ext cx="76200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package a;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class A{ 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A(){}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package b;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public class B{}</a:t>
            </a:r>
          </a:p>
          <a:p>
            <a:pPr>
              <a:lnSpc>
                <a:spcPct val="100000"/>
              </a:lnSpc>
              <a:buNone/>
            </a:pPr>
            <a:r>
              <a:rPr lang="en-US" dirty="0" smtClean="0"/>
              <a:t>For class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B</a:t>
            </a:r>
            <a:r>
              <a:rPr lang="en-US" dirty="0" smtClean="0"/>
              <a:t> to access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dirty="0" smtClean="0"/>
              <a:t>of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dirty="0" smtClean="0"/>
              <a:t>class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A, </a:t>
            </a:r>
            <a:r>
              <a:rPr lang="en-US" dirty="0" smtClean="0"/>
              <a:t>which of the following is/are together necessary?</a:t>
            </a:r>
          </a:p>
          <a:p>
            <a:pPr>
              <a:lnSpc>
                <a:spcPct val="100000"/>
              </a:lnSpc>
              <a:buNone/>
            </a:pPr>
            <a:endParaRPr lang="en-US" dirty="0" smtClean="0"/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class A </a:t>
            </a:r>
            <a:r>
              <a:rPr lang="en-US" dirty="0" smtClean="0"/>
              <a:t>must be declared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public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Constructor A(){} </a:t>
            </a:r>
            <a:r>
              <a:rPr lang="en-US" dirty="0" smtClean="0"/>
              <a:t>must be declared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public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dirty="0" smtClean="0"/>
              <a:t>must be declared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public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dirty="0" smtClean="0"/>
              <a:t>None of the above</a:t>
            </a:r>
          </a:p>
          <a:p>
            <a:pPr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57200" y="48006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57200" y="51816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" y="55626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24200" y="1752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A.java</a:t>
            </a:r>
            <a:endParaRPr lang="en-US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3429000" y="3048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B.java</a:t>
            </a:r>
            <a:endParaRPr lang="en-US" u="sng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981200" y="1981200"/>
            <a:ext cx="99060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590800" y="3276600"/>
            <a:ext cx="76200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25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486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u="sng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R.java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package a;   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public class R { } 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u="sng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P.java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package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a.b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 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public class P { }  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u="sng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D.java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package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a.b.c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public class D {} 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u="sng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M.java</a:t>
            </a: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insert code here  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M{  R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 P p;  D; }</a:t>
            </a:r>
          </a:p>
          <a:p>
            <a:pPr>
              <a:lnSpc>
                <a:spcPct val="100000"/>
              </a:lnSpc>
              <a:buNone/>
            </a:pPr>
            <a:r>
              <a:rPr lang="en-US" dirty="0" smtClean="0"/>
              <a:t>Which of options will make will make M compile? </a:t>
            </a:r>
          </a:p>
          <a:p>
            <a:pPr marL="51435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package a; import a.*; </a:t>
            </a:r>
          </a:p>
          <a:p>
            <a:pPr marL="51435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package a; import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a.b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.*; import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a.b.c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1435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package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a.b.c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 import a.*; import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a.b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pPr marL="51435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import a; import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a.b;import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a.b.c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7" name="Oval 6"/>
          <p:cNvSpPr/>
          <p:nvPr/>
        </p:nvSpPr>
        <p:spPr>
          <a:xfrm>
            <a:off x="228600" y="60198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package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a.b.c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class A{}</a:t>
            </a:r>
          </a:p>
          <a:p>
            <a:pPr>
              <a:buNone/>
            </a:pPr>
            <a:r>
              <a:rPr lang="en-US" dirty="0" smtClean="0"/>
              <a:t>On compiling using the command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javac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–d . A.java,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A.class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will be placed 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inside three folders namely ‘a’, ‘b’ and ‘c’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inside ‘c’ folder which in turn will be inside ‘b’ folder and that in turn will be inside a folder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inside ‘a’ folder which in turn will be inside ‘b’ folder and that in turn will be inside ‘c’ folder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Inside folder named ‘</a:t>
            </a:r>
            <a:r>
              <a:rPr lang="en-US" dirty="0" err="1" smtClean="0"/>
              <a:t>a.b.c</a:t>
            </a:r>
            <a:r>
              <a:rPr lang="en-US" smtClean="0"/>
              <a:t>’</a:t>
            </a:r>
            <a:endParaRPr lang="en-US" dirty="0" smtClean="0"/>
          </a:p>
          <a:p>
            <a:pPr>
              <a:buNone/>
            </a:pPr>
            <a:endParaRPr lang="en-US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buNone/>
            </a:pPr>
            <a:endParaRPr lang="en-US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buNone/>
            </a:pPr>
            <a:endParaRPr lang="en-US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buNone/>
            </a:pPr>
            <a:endParaRPr lang="en-US" b="1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package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a.b.c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class A{}</a:t>
            </a:r>
          </a:p>
          <a:p>
            <a:pPr>
              <a:buNone/>
            </a:pPr>
            <a:r>
              <a:rPr lang="en-US" dirty="0" smtClean="0"/>
              <a:t>On compiling using the command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javac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–d . A.java,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A.class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will be placed 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inside three folders namely ‘a’, ‘b’ and ‘c’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inside ‘c’ folder which in turn will be inside ‘b’ folder and that in turn will be inside a folder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inside ‘a’ folder which in turn will be inside ‘b’ folder and that in turn will be inside ‘c’ folder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Inside folder named ‘</a:t>
            </a:r>
            <a:r>
              <a:rPr lang="en-US" dirty="0" err="1" smtClean="0"/>
              <a:t>a.b.c</a:t>
            </a:r>
            <a:r>
              <a:rPr lang="en-US" smtClean="0"/>
              <a:t>’</a:t>
            </a:r>
            <a:endParaRPr lang="en-US" dirty="0" smtClean="0"/>
          </a:p>
          <a:p>
            <a:pPr>
              <a:buNone/>
            </a:pPr>
            <a:endParaRPr lang="en-US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buNone/>
            </a:pPr>
            <a:endParaRPr lang="en-US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buNone/>
            </a:pPr>
            <a:endParaRPr lang="en-US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buNone/>
            </a:pPr>
            <a:endParaRPr lang="en-US" b="1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200" y="41148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3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15400" cy="5592763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b="1" u="sng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Test1.java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package a;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package b;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Test1 {  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Test2{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dirty="0" smtClean="0"/>
              <a:t>	</a:t>
            </a:r>
          </a:p>
          <a:p>
            <a:pPr>
              <a:lnSpc>
                <a:spcPct val="100000"/>
              </a:lnSpc>
              <a:buNone/>
            </a:pPr>
            <a:r>
              <a:rPr lang="en-US" dirty="0" smtClean="0"/>
              <a:t>What is/are the problems with the code?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 smtClean="0"/>
              <a:t>There are two package statements. There can be only 1. 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 smtClean="0"/>
              <a:t>There are two main methods. There can be only 1. 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 smtClean="0"/>
              <a:t>There are two public classes. There can be only 1. 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 smtClean="0"/>
              <a:t>The file must be named as Test2.java.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15400" cy="5592763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b="1" u="sng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Test1.java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package a;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package b;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Test1 {  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Test2{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dirty="0" smtClean="0"/>
              <a:t>	</a:t>
            </a:r>
          </a:p>
          <a:p>
            <a:pPr>
              <a:lnSpc>
                <a:spcPct val="100000"/>
              </a:lnSpc>
              <a:buNone/>
            </a:pPr>
            <a:r>
              <a:rPr lang="en-US" dirty="0" smtClean="0"/>
              <a:t>What is/are the problems with the code?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 smtClean="0"/>
              <a:t>There are two package statements. There can be only 1. 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 smtClean="0"/>
              <a:t>There are two main methods. There can be only 1. 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 smtClean="0"/>
              <a:t>There are two public classes. There can be only 1. 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 smtClean="0"/>
              <a:t>The file must be named as Test2.java.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3400" y="42672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33400" y="52578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3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84237"/>
            <a:ext cx="8839200" cy="5440363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b="1" u="sng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Test.java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package a;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Test1 {  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(“Test1”);   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Test2{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(“Test2”);   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buNone/>
            </a:pPr>
            <a:r>
              <a:rPr lang="en-US" dirty="0" smtClean="0"/>
              <a:t>Which command will print Test2 on the console?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java Test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java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a.Test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java a.Test1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java a.Test2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84237"/>
            <a:ext cx="8839200" cy="5440363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b="1" u="sng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Test.java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package a;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Test1 {  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(“Test1”);   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Test2{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(“Test2”);   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buNone/>
            </a:pPr>
            <a:r>
              <a:rPr lang="en-US" dirty="0" smtClean="0"/>
              <a:t>Which command will print Test2 on the console?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java Test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java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a.Test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java a.Test1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java a.Test2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85800" y="64008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5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229600" cy="45259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u="sng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A.java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package a;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A{}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B{}</a:t>
            </a:r>
          </a:p>
          <a:p>
            <a:pPr marL="457200" indent="-457200">
              <a:lnSpc>
                <a:spcPct val="100000"/>
              </a:lnSpc>
              <a:buNone/>
            </a:pPr>
            <a:endParaRPr lang="en-US" b="1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None/>
            </a:pPr>
            <a:r>
              <a:rPr lang="en-US" dirty="0" smtClean="0">
                <a:ea typeface="+mn-ea"/>
                <a:cs typeface="+mn-cs"/>
              </a:rPr>
              <a:t>Which of the following are the valid ways of  accessing class A from  class B?</a:t>
            </a:r>
          </a:p>
          <a:p>
            <a:pPr marL="857250" lvl="1" indent="-457200">
              <a:lnSpc>
                <a:spcPct val="100000"/>
              </a:lnSpc>
              <a:buNone/>
            </a:pPr>
            <a:endParaRPr lang="en-US" sz="2000" dirty="0" smtClean="0">
              <a:ea typeface="+mn-ea"/>
              <a:cs typeface="+mn-cs"/>
            </a:endParaRPr>
          </a:p>
          <a:p>
            <a:pPr marL="857250" lvl="1" indent="-457200">
              <a:lnSpc>
                <a:spcPct val="100000"/>
              </a:lnSpc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A</a:t>
            </a:r>
          </a:p>
          <a:p>
            <a:pPr marL="857250" lvl="1" indent="-457200">
              <a:lnSpc>
                <a:spcPct val="100000"/>
              </a:lnSpc>
              <a:buFont typeface="+mj-lt"/>
              <a:buAutoNum type="alphaUcPeriod"/>
            </a:pPr>
            <a:r>
              <a:rPr lang="en-US" sz="2000" dirty="0" err="1" smtClean="0"/>
              <a:t>a.A</a:t>
            </a:r>
            <a:endParaRPr lang="en-US" sz="2000" dirty="0" smtClean="0"/>
          </a:p>
          <a:p>
            <a:pPr marL="857250" lvl="1" indent="-457200">
              <a:lnSpc>
                <a:spcPct val="100000"/>
              </a:lnSpc>
              <a:buFont typeface="+mj-lt"/>
              <a:buAutoNum type="alphaUcPeriod"/>
            </a:pPr>
            <a:r>
              <a:rPr lang="en-US" sz="2000" dirty="0" err="1" smtClean="0"/>
              <a:t>A.a</a:t>
            </a:r>
            <a:endParaRPr lang="en-US" sz="2000" dirty="0" smtClean="0"/>
          </a:p>
          <a:p>
            <a:pPr marL="857250" lvl="1" indent="-457200">
              <a:lnSpc>
                <a:spcPct val="100000"/>
              </a:lnSpc>
              <a:buFont typeface="+mj-lt"/>
              <a:buAutoNum type="alphaUcPeriod"/>
            </a:pPr>
            <a:r>
              <a:rPr lang="en-US" sz="2000" dirty="0" smtClean="0"/>
              <a:t>a.*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229600" cy="45259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u="sng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A.java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package a;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A{}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B{}</a:t>
            </a:r>
          </a:p>
          <a:p>
            <a:pPr marL="457200" indent="-457200">
              <a:lnSpc>
                <a:spcPct val="100000"/>
              </a:lnSpc>
              <a:buNone/>
            </a:pPr>
            <a:endParaRPr lang="en-US" b="1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None/>
            </a:pPr>
            <a:r>
              <a:rPr lang="en-US" dirty="0" smtClean="0">
                <a:ea typeface="+mn-ea"/>
                <a:cs typeface="+mn-cs"/>
              </a:rPr>
              <a:t>Which of the following are the valid ways of  accessing class A from  class B?</a:t>
            </a:r>
          </a:p>
          <a:p>
            <a:pPr marL="857250" lvl="1" indent="-457200">
              <a:lnSpc>
                <a:spcPct val="100000"/>
              </a:lnSpc>
              <a:buNone/>
            </a:pPr>
            <a:endParaRPr lang="en-US" sz="2000" dirty="0" smtClean="0">
              <a:ea typeface="+mn-ea"/>
              <a:cs typeface="+mn-cs"/>
            </a:endParaRPr>
          </a:p>
          <a:p>
            <a:pPr marL="857250" lvl="1" indent="-457200">
              <a:lnSpc>
                <a:spcPct val="100000"/>
              </a:lnSpc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A</a:t>
            </a:r>
          </a:p>
          <a:p>
            <a:pPr marL="857250" lvl="1" indent="-457200">
              <a:lnSpc>
                <a:spcPct val="100000"/>
              </a:lnSpc>
              <a:buFont typeface="+mj-lt"/>
              <a:buAutoNum type="alphaUcPeriod"/>
            </a:pPr>
            <a:r>
              <a:rPr lang="en-US" sz="2000" dirty="0" err="1" smtClean="0"/>
              <a:t>a.A</a:t>
            </a:r>
            <a:endParaRPr lang="en-US" sz="2000" dirty="0" smtClean="0"/>
          </a:p>
          <a:p>
            <a:pPr marL="857250" lvl="1" indent="-457200">
              <a:lnSpc>
                <a:spcPct val="100000"/>
              </a:lnSpc>
              <a:buFont typeface="+mj-lt"/>
              <a:buAutoNum type="alphaUcPeriod"/>
            </a:pPr>
            <a:r>
              <a:rPr lang="en-US" sz="2000" dirty="0" err="1" smtClean="0"/>
              <a:t>A.a</a:t>
            </a:r>
            <a:endParaRPr lang="en-US" sz="2000" dirty="0" smtClean="0"/>
          </a:p>
          <a:p>
            <a:pPr marL="857250" lvl="1" indent="-457200">
              <a:lnSpc>
                <a:spcPct val="100000"/>
              </a:lnSpc>
              <a:buFont typeface="+mj-lt"/>
              <a:buAutoNum type="alphaUcPeriod"/>
            </a:pPr>
            <a:r>
              <a:rPr lang="en-US" sz="2000" dirty="0" smtClean="0"/>
              <a:t>a.*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09600" y="36576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600" y="40386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4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F98DF4C291A14C85D2BA6B16E94436" ma:contentTypeVersion="0" ma:contentTypeDescription="Create a new document." ma:contentTypeScope="" ma:versionID="9b00935dd70500517aee944b9acf93e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46B146-10B1-4E4B-84B8-152E13B75786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C4BFD56-5582-47F1-B706-3664A87803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96A093-83F9-46E3-9F58-4F81EF3304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2214</TotalTime>
  <Words>1206</Words>
  <Application>Microsoft Office PowerPoint</Application>
  <PresentationFormat>On-screen Show (4:3)</PresentationFormat>
  <Paragraphs>342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Default Design</vt:lpstr>
      <vt:lpstr>Java: Packages</vt:lpstr>
      <vt:lpstr>Question 1</vt:lpstr>
      <vt:lpstr>Question 1</vt:lpstr>
      <vt:lpstr>Question 2</vt:lpstr>
      <vt:lpstr>Question 2</vt:lpstr>
      <vt:lpstr>Question 3</vt:lpstr>
      <vt:lpstr>Question 3</vt:lpstr>
      <vt:lpstr>Question 4</vt:lpstr>
      <vt:lpstr>Question 4</vt:lpstr>
      <vt:lpstr>Question 5</vt:lpstr>
      <vt:lpstr>Question 5</vt:lpstr>
      <vt:lpstr>Question 6</vt:lpstr>
      <vt:lpstr>Question 6</vt:lpstr>
      <vt:lpstr>Question 7</vt:lpstr>
      <vt:lpstr>Question 7</vt:lpstr>
      <vt:lpstr>Question 8</vt:lpstr>
      <vt:lpstr>Question 8</vt:lpstr>
      <vt:lpstr>Question 9</vt:lpstr>
      <vt:lpstr>Question 9</vt:lpstr>
      <vt:lpstr>Question 10</vt:lpstr>
      <vt:lpstr>Question 10</vt:lpstr>
      <vt:lpstr>Question 11</vt:lpstr>
      <vt:lpstr>Question 11</vt:lpstr>
      <vt:lpstr>Question 12</vt:lpstr>
      <vt:lpstr>Question 12</vt:lpstr>
      <vt:lpstr>Question 13</vt:lpstr>
      <vt:lpstr>Question 13</vt:lpstr>
      <vt:lpstr>Question 14</vt:lpstr>
      <vt:lpstr>Question 14</vt:lpstr>
      <vt:lpstr>Question 15</vt:lpstr>
      <vt:lpstr>Question 15</vt:lpstr>
    </vt:vector>
  </TitlesOfParts>
  <Company>fcb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mgambhir</dc:creator>
  <cp:lastModifiedBy>Windows User</cp:lastModifiedBy>
  <cp:revision>994</cp:revision>
  <dcterms:created xsi:type="dcterms:W3CDTF">2005-08-31T12:40:43Z</dcterms:created>
  <dcterms:modified xsi:type="dcterms:W3CDTF">2012-04-16T06:54:38Z</dcterms:modified>
</cp:coreProperties>
</file>