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67" r:id="rId5"/>
    <p:sldId id="289" r:id="rId6"/>
    <p:sldId id="312" r:id="rId7"/>
    <p:sldId id="290" r:id="rId8"/>
    <p:sldId id="313" r:id="rId9"/>
    <p:sldId id="291" r:id="rId10"/>
    <p:sldId id="314" r:id="rId11"/>
    <p:sldId id="292" r:id="rId12"/>
    <p:sldId id="315" r:id="rId13"/>
    <p:sldId id="293" r:id="rId14"/>
    <p:sldId id="316" r:id="rId15"/>
    <p:sldId id="294" r:id="rId16"/>
    <p:sldId id="317" r:id="rId17"/>
    <p:sldId id="295" r:id="rId18"/>
    <p:sldId id="318" r:id="rId19"/>
    <p:sldId id="296" r:id="rId20"/>
    <p:sldId id="319" r:id="rId21"/>
    <p:sldId id="297" r:id="rId22"/>
    <p:sldId id="320" r:id="rId23"/>
    <p:sldId id="304" r:id="rId24"/>
    <p:sldId id="321" r:id="rId25"/>
    <p:sldId id="305" r:id="rId26"/>
    <p:sldId id="322" r:id="rId27"/>
    <p:sldId id="306" r:id="rId28"/>
    <p:sldId id="323" r:id="rId29"/>
    <p:sldId id="307" r:id="rId30"/>
    <p:sldId id="324" r:id="rId31"/>
    <p:sldId id="308" r:id="rId32"/>
    <p:sldId id="325" r:id="rId33"/>
    <p:sldId id="309" r:id="rId34"/>
    <p:sldId id="326" r:id="rId35"/>
    <p:sldId id="310" r:id="rId36"/>
    <p:sldId id="327" r:id="rId37"/>
    <p:sldId id="311" r:id="rId38"/>
    <p:sldId id="328" r:id="rId3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647" autoAdjust="0"/>
    <p:restoredTop sz="95878" autoAdjust="0"/>
  </p:normalViewPr>
  <p:slideViewPr>
    <p:cSldViewPr>
      <p:cViewPr varScale="1">
        <p:scale>
          <a:sx n="82" d="100"/>
          <a:sy n="82" d="100"/>
        </p:scale>
        <p:origin x="161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6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42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/>
              <a:t>Java: Inheritance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Quiz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382000" cy="53340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abstract class A{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addUp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a){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A.addUp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(5, 10);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will happen on compilation or execution of code?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does not compile because abstract class must have at least one abstract method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does not compile because abstract class cannot have static method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does not compile because abstract class cannot have be instantiated.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prints 15 on execution</a:t>
            </a:r>
          </a:p>
          <a:p>
            <a:pPr marL="457200" indent="-457200"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382000" cy="53340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abstract class A{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addUp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a){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A.addUp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(5, 10);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will happen on compilation or execution of code?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does not compile because abstract class must have at least one abstract method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does not compile because abstract class cannot have static method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does not compile because abstract class cannot have be instantiated.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prints 15 on execution</a:t>
            </a:r>
          </a:p>
          <a:p>
            <a:pPr marL="457200" indent="-457200"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9600" y="6477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4864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 extends String{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a){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 = new T();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buNone/>
            </a:pPr>
            <a:r>
              <a:rPr lang="en-US" dirty="0"/>
              <a:t>What is the result of compilation and execution of the code?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Code does not compile because inheritance from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is prohibited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Code does not compile because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class does not have no-argument constructor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Code will compile even if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is replaced by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dirty="0"/>
              <a:t>.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Code compiles clean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4864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 extends String{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a){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 = new T();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buNone/>
            </a:pPr>
            <a:r>
              <a:rPr lang="en-US" dirty="0"/>
              <a:t>What is the result of compilation and execution of the code?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Code does not compile because inheritance from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is prohibited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Code does not compile because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class does not have no-argument constructor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Code will compile even if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is replaced by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dirty="0"/>
              <a:t>.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Code compiles clean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3886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2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2296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class A{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class B extends A{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j){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this.j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=j;}  //line 1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B(){this(5);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a){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b= new B();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b.i+b.j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);//line 2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is the result of compilation/execution of the code?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Compilation error at line 1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Compilation error at line 2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Prints: 15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IN" dirty="0"/>
              <a:t>Prints: 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2296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class A{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class B extends A{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j){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this.j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=j;}  //line 1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B(){this(5);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a){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b= new B();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b.i+b.j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);//line 2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is the result of compilation/execution of the code?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Compilation error at line 1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Compilation error at line 2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Prints: 15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IN" dirty="0"/>
              <a:t>Prints: 5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00" y="5257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4102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class B {String s1 = "Bs1"; String s2 = "Bs2";}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class A extends B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String s1 = "As1";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 x = new A(); B y = (B)x;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(x.s1+" "+x.s2+" "+y.s1+" "+y.s2);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code prints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Bs1 Bs2 Bs1 Bs2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As1 Bs2 As1 Bs2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As1 Bs2 Bs1 Bs2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As1 As2 Bs1 Bs2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4102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class B {String s1 = "Bs1"; String s2 = "Bs2";}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class A extends B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String s1 = "As1";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 x = new A(); B y = (B)x;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(x.s1+" "+x.s2+" "+y.s1+" "+y.s2);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code prints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Bs1 Bs2 Bs1 Bs2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As1 Bs2 As1 Bs2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As1 Bs2 Bs1 Bs2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As1 As2 Bs1 Bs2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5486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1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8392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void main(){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("main B");}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extends B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void main(){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("main A");}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//line 1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x.main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buNone/>
            </a:pPr>
            <a:r>
              <a:rPr lang="en-US" dirty="0"/>
              <a:t>Which of the following statements in line 1 will print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 B</a:t>
            </a:r>
            <a:r>
              <a:rPr lang="en-US" dirty="0"/>
              <a:t>?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x = new A(); 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b=(A)new A(); 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=(B)(A)new A(); 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b=(A) new B();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8392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void main(){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("main B");}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extends B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void main(){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("main A");}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//line 1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x.main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buNone/>
            </a:pPr>
            <a:r>
              <a:rPr lang="en-US" dirty="0"/>
              <a:t>Which of the following statements in line 1 will print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 B</a:t>
            </a:r>
            <a:r>
              <a:rPr lang="en-US" dirty="0"/>
              <a:t>?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x = new A(); 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b=(A)new A(); 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=(B)(A)new A(); 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b=(A) new B();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00" y="4267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" y="5181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86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extends A{}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is true about the code above? 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code does not compile because there is no constructor defined in B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code does not compile because no-argument constructor is not defined in A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code does not compile because no-argument constructor is not defined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B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code compiles fine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3058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 main(){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("main B");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class inheriting from B which is in another package can override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/>
              <a:t>method as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String main() 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protected Object main()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3058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 main(){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("main B");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class inheriting from B which is in another package can override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/>
              <a:t>method as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private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main()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String main() 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protected Object main()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3886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3400" y="4267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" y="4648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" y="5029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3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058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“A”;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s){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“B” +s;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B b = new B();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System.out.println(b);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dirty="0"/>
          </a:p>
          <a:p>
            <a:pPr marL="457200" lvl="0" indent="-457200">
              <a:lnSpc>
                <a:spcPct val="100000"/>
              </a:lnSpc>
              <a:buNone/>
            </a:pPr>
            <a:r>
              <a:rPr lang="en-US" dirty="0"/>
              <a:t>Which of the following is true?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Code, on execution prints A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Code, on execution prints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Bnull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Code, on execution prints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Anull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Code does not compile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058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“A”;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s){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“B” +s;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B b = new B();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System.out.println(b);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dirty="0"/>
          </a:p>
          <a:p>
            <a:pPr marL="457200" lvl="0" indent="-457200">
              <a:lnSpc>
                <a:spcPct val="100000"/>
              </a:lnSpc>
              <a:buNone/>
            </a:pPr>
            <a:r>
              <a:rPr lang="en-US" dirty="0"/>
              <a:t>Which of the following is true?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Code, on execution prints A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Code, on execution prints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Bnull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Code, on execution prints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Anull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Code does not compile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5105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0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"A";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void print(){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b=new B();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"B";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 void print(){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(s);    } 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dirty="0"/>
              <a:t>What happens on compilation and execution of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Prints A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Prints B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Compilation error because of invalid overriding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Runtime error because of </a:t>
            </a:r>
            <a:r>
              <a:rPr lang="en-US" dirty="0" err="1"/>
              <a:t>ClassCastException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"A";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void print(){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b=new B();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extends A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s = "B";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 void print(){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(s);    } 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dirty="0"/>
              <a:t>What happens on compilation and execution of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Prints A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Prints B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Compilation error because of invalid overriding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Runtime error because of </a:t>
            </a:r>
            <a:r>
              <a:rPr lang="en-US" dirty="0" err="1"/>
              <a:t>ClassCastException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" y="5257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6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class A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String s = "A";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final private void print(){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System.out.print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(s);}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/>
              <a:t>Class inheriting from A can have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print() </a:t>
            </a:r>
            <a:r>
              <a:rPr lang="en-US" dirty="0"/>
              <a:t>method declaration as 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private void print()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final public void print()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void print()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/>
              <a:t>None of the above since print method is final and cannot be overridden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class A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String s = "A";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final private void print(){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System.out.print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(s);}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/>
              <a:t>Class inheriting from A can have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print() </a:t>
            </a:r>
            <a:r>
              <a:rPr lang="en-US" dirty="0"/>
              <a:t>method declaration as 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private void print()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final public void print()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void print()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/>
              <a:t>None of the above since print method is final and cannot be overridden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" y="3657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" y="4191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" y="4724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Tree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new Tree();}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Fruit extends Tree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//line 1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Mango extends Fruit{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Which statement(s), inserted at line 1, will NOT compile?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Fruit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this;}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Mango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this;}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this;}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this;} 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Tree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new Tree();}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Fruit extends Tree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//line 1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Mango extends Fruit{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Which statement(s), inserted at line 1, will NOT compile?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Fruit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this;}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Mango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this;}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this;}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this;} 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" y="4343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9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86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extends A{}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is true about the code above? 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code does not compile because there is no constructor defined in B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code does not compile because no-argument constructor is not defined in A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code does not compile because no-argument constructor is not defined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B</a:t>
            </a:r>
          </a:p>
          <a:p>
            <a:pPr marL="514350" indent="-457200">
              <a:buFont typeface="+mj-lt"/>
              <a:buAutoNum type="alphaUcPeriod"/>
            </a:pPr>
            <a:r>
              <a:rPr lang="en-US" dirty="0"/>
              <a:t>The code compiles fine</a:t>
            </a:r>
          </a:p>
        </p:txBody>
      </p:sp>
      <p:sp>
        <p:nvSpPr>
          <p:cNvPr id="7" name="Oval 6"/>
          <p:cNvSpPr/>
          <p:nvPr/>
        </p:nvSpPr>
        <p:spPr>
          <a:xfrm>
            <a:off x="152400" y="4267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Tree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leaves;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equals(Object o){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if(leaves==(Tree)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o.leaves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true;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 return false;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en-US" dirty="0"/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What are the problems with the code listed above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There is a warning by compiler for incorrect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/>
              <a:t> method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There is a compilation error because of incorrect overriding of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/>
              <a:t> method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A compilation error occurs at Line 5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There is no problem with the code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Tree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leaves;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equals(Object o){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if(leaves==(Tree)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o.leaves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true;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 return false;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r>
              <a:rPr lang="en-US" dirty="0"/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What are the problems with the code listed above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There is a warning by compiler for incorrect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/>
              <a:t> method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There is a compilation error because of incorrect overriding of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/>
              <a:t> method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A compilation error occurs at Line 5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/>
              <a:t>There is no problem with the code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00" y="5029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058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void f(){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fB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B(){f();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 extends B{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void f(){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A(){	f();}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new A();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Code prints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fBfB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fAfA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fAfB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fBfA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058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void f(){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fB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B(){f();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 extends B{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void f(){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A(){	f();}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new A();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Code prints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fBfB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fAfA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fAfB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fBfA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5029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5257800"/>
          </a:xfrm>
        </p:spPr>
        <p:txBody>
          <a:bodyPr/>
          <a:lstStyle/>
          <a:p>
            <a:pPr marL="0" lvl="1" indent="-457200">
              <a:spcBef>
                <a:spcPts val="0"/>
              </a:spcBef>
              <a:buNone/>
            </a:pPr>
            <a:r>
              <a:rPr lang="en-US" sz="2000" dirty="0">
                <a:ea typeface="+mn-ea"/>
                <a:cs typeface="+mn-cs"/>
              </a:rPr>
              <a:t>Which of the following statements are true about the default implementation of the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public int hashCode() </a:t>
            </a:r>
            <a:r>
              <a:rPr lang="en-US" sz="2000" dirty="0">
                <a:ea typeface="+mn-ea"/>
                <a:cs typeface="+mn-cs"/>
              </a:rPr>
              <a:t>method of the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Object</a:t>
            </a:r>
            <a:r>
              <a:rPr lang="en-US" sz="2000" dirty="0">
                <a:ea typeface="+mn-ea"/>
                <a:cs typeface="+mn-cs"/>
              </a:rPr>
              <a:t> class?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Every class that overrides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/>
              <a:t> methods must </a:t>
            </a:r>
            <a:r>
              <a:rPr lang="en-US" dirty="0" err="1"/>
              <a:t>overrride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dirty="0"/>
              <a:t> method also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As far as it may be practically possible,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dirty="0"/>
              <a:t> method defined by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 class does return distinct integers for distinct object.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For 2 objects references referring to the same object,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dirty="0"/>
              <a:t> method returns the same integer.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It returns a fixed number that internally represents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 class of the JVM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5257800"/>
          </a:xfrm>
        </p:spPr>
        <p:txBody>
          <a:bodyPr/>
          <a:lstStyle/>
          <a:p>
            <a:pPr marL="0" lvl="1" indent="-457200">
              <a:spcBef>
                <a:spcPts val="0"/>
              </a:spcBef>
              <a:buNone/>
            </a:pPr>
            <a:r>
              <a:rPr lang="en-US" sz="2000" dirty="0">
                <a:ea typeface="+mn-ea"/>
                <a:cs typeface="+mn-cs"/>
              </a:rPr>
              <a:t>Which of the following statements are true about the default implementation of the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public int hashCode() </a:t>
            </a:r>
            <a:r>
              <a:rPr lang="en-US" sz="2000" dirty="0">
                <a:ea typeface="+mn-ea"/>
                <a:cs typeface="+mn-cs"/>
              </a:rPr>
              <a:t>method of the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Object</a:t>
            </a:r>
            <a:r>
              <a:rPr lang="en-US" sz="2000" dirty="0">
                <a:ea typeface="+mn-ea"/>
                <a:cs typeface="+mn-cs"/>
              </a:rPr>
              <a:t> class?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Every class that overrides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dirty="0"/>
              <a:t> methods must </a:t>
            </a:r>
            <a:r>
              <a:rPr lang="en-US" dirty="0" err="1"/>
              <a:t>overrride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dirty="0"/>
              <a:t> method also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As far as it may be practically possible,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dirty="0"/>
              <a:t> method defined by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 class does return distinct integers for distinct object.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For 2 objects references referring to the same object,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dirty="0"/>
              <a:t> method returns the same integer.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It returns a fixed number that internally represents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 class of the JVM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2590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3505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600" y="4800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5927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A{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b;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B extends A{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f(A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/>
              <a:t>	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is accessible in the method f()?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a.i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super.i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None of the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5927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a;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A{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package b;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B extends A{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f(A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/>
              <a:t>	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is accessible in the method f()?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a.i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super.i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/>
              <a:t>None of the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4267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4237"/>
            <a:ext cx="8839200" cy="54403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{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f(){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   }}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extends A{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f(){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fB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new B();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  }}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will happen on compilation or execution of code?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fA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fB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Code will not compile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Code will throw runtime error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4237"/>
            <a:ext cx="8839200" cy="54403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{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f(){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   }}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extends A{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f(){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fB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   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new B();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  }}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will happen on compilation or execution of code?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fA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fB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Code will not compile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Code will throw runtime error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5638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8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610600" cy="5867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T{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Object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 //line 1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new D(); //line 2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S extends T{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 // 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new D();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sz="2000" dirty="0">
              <a:ea typeface="+mn-ea"/>
              <a:cs typeface="+mn-cs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/>
              <a:t>Identify the problems in the code?</a:t>
            </a:r>
            <a:endParaRPr lang="en-US" sz="2000" dirty="0">
              <a:ea typeface="+mn-ea"/>
              <a:cs typeface="+mn-cs"/>
            </a:endParaRP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will have compilation error at line 1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/>
              <a:t>Code will have compilation error at line 2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/>
              <a:t>Code will have compilation error at line 3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/>
              <a:t>Code will compile clean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610600" cy="5867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D{}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T{</a:t>
            </a:r>
          </a:p>
          <a:p>
            <a:pPr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Object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 //line 1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new D(); //line 2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S extends T{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(){ // 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new D();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sz="2000" dirty="0">
              <a:ea typeface="+mn-ea"/>
              <a:cs typeface="+mn-cs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/>
              <a:t>Identify the problems in the code?</a:t>
            </a:r>
            <a:endParaRPr lang="en-US" sz="2000" dirty="0">
              <a:ea typeface="+mn-ea"/>
              <a:cs typeface="+mn-cs"/>
            </a:endParaRP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>
                <a:ea typeface="+mn-ea"/>
                <a:cs typeface="+mn-cs"/>
              </a:rPr>
              <a:t>Code will have compilation error at line 1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/>
              <a:t>Code will have compilation error at line 2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/>
              <a:t>Code will have compilation error at line 3</a:t>
            </a:r>
          </a:p>
          <a:p>
            <a:pPr marL="857250" lvl="1" indent="-457200">
              <a:lnSpc>
                <a:spcPct val="100000"/>
              </a:lnSpc>
              <a:buFont typeface="+mj-lt"/>
              <a:buAutoNum type="alphaUcPeriod"/>
            </a:pPr>
            <a:r>
              <a:rPr lang="en-US" sz="2000" dirty="0"/>
              <a:t>Code will compile clean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7200" y="6096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B46B146-10B1-4E4B-84B8-152E13B75786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2873</Words>
  <Application>Microsoft Office PowerPoint</Application>
  <PresentationFormat>On-screen Show (4:3)</PresentationFormat>
  <Paragraphs>510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Courier New</vt:lpstr>
      <vt:lpstr>Wingdings</vt:lpstr>
      <vt:lpstr>Default Design</vt:lpstr>
      <vt:lpstr>Java: Inheritance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  <vt:lpstr>Question 16</vt:lpstr>
      <vt:lpstr>Question 16</vt:lpstr>
      <vt:lpstr>Question 17</vt:lpstr>
      <vt:lpstr>Question 17</vt:lpstr>
    </vt:vector>
  </TitlesOfParts>
  <Company>fcb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Parameswari Ettiappan</cp:lastModifiedBy>
  <cp:revision>1011</cp:revision>
  <dcterms:created xsi:type="dcterms:W3CDTF">2005-08-31T12:40:43Z</dcterms:created>
  <dcterms:modified xsi:type="dcterms:W3CDTF">2020-09-21T03:34:10Z</dcterms:modified>
</cp:coreProperties>
</file>