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67" r:id="rId5"/>
    <p:sldId id="289" r:id="rId6"/>
    <p:sldId id="312" r:id="rId7"/>
    <p:sldId id="290" r:id="rId8"/>
    <p:sldId id="313" r:id="rId9"/>
    <p:sldId id="291" r:id="rId10"/>
    <p:sldId id="314" r:id="rId11"/>
    <p:sldId id="292" r:id="rId12"/>
    <p:sldId id="315" r:id="rId13"/>
    <p:sldId id="293" r:id="rId14"/>
    <p:sldId id="316" r:id="rId15"/>
    <p:sldId id="295" r:id="rId16"/>
    <p:sldId id="317" r:id="rId17"/>
    <p:sldId id="296" r:id="rId18"/>
    <p:sldId id="318" r:id="rId19"/>
    <p:sldId id="297" r:id="rId20"/>
    <p:sldId id="319" r:id="rId21"/>
    <p:sldId id="304" r:id="rId22"/>
    <p:sldId id="320" r:id="rId23"/>
    <p:sldId id="305" r:id="rId24"/>
    <p:sldId id="321" r:id="rId25"/>
    <p:sldId id="306" r:id="rId26"/>
    <p:sldId id="322" r:id="rId27"/>
    <p:sldId id="307" r:id="rId28"/>
    <p:sldId id="323" r:id="rId29"/>
    <p:sldId id="308" r:id="rId30"/>
    <p:sldId id="324" r:id="rId31"/>
    <p:sldId id="309" r:id="rId32"/>
    <p:sldId id="325" r:id="rId33"/>
    <p:sldId id="310" r:id="rId34"/>
    <p:sldId id="326" r:id="rId35"/>
    <p:sldId id="311" r:id="rId36"/>
    <p:sldId id="327" r:id="rId3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426" autoAdjust="0"/>
    <p:restoredTop sz="95878" autoAdjust="0"/>
  </p:normalViewPr>
  <p:slideViewPr>
    <p:cSldViewPr>
      <p:cViewPr varScale="1">
        <p:scale>
          <a:sx n="82" d="100"/>
          <a:sy n="82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2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/>
              <a:t>Java: Interface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Quiz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class</a:t>
            </a:r>
            <a:r>
              <a:rPr lang="en-US" dirty="0"/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Flower implements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Cloneable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// insert method declaration here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 return(Flower)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super.clone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();}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/>
              <a:t>Which of the following is/are NOT right declaration for clone method?</a:t>
            </a: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Object clone()throws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protected Object clone()throws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Object clone()throws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Flower clone() 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class</a:t>
            </a:r>
            <a:r>
              <a:rPr lang="en-US" dirty="0"/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Flower implements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Cloneable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// insert method declaration here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 return(Flower)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super.clone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();}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/>
              <a:t>Which of the following is/are NOT right declaration for clone method?</a:t>
            </a: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Object clone()throws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protected Object clone()throws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Object clone()throws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Flower clone() 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" y="5029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229600" cy="56388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A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1;                        // 1  	public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2;                 // 2  	public 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3;          // 3  	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dirty="0"/>
              <a:t>Which field declaration results in a compile-time error? 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3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229600" cy="56388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A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1;                        // 1  	public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2;                 // 2  	public 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3;          // 3  	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dirty="0"/>
              <a:t>Which field declaration results in a compile-time error? 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3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" y="4953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I1 {String name = "I1"; 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I2 {String name = "I2"; 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X implements I1, I2 {        //line 1 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            //line 2     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What is the result of attempting to compile and run the program?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I2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Compilation error at line 1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Compilation error at line 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I1 {String name = "I1"; 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I2 {String name = "I2"; 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X implements I1, I2 {        //line 1 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            //line 2     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What is the result of attempting to compile and run the program?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I2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Compilation error at line 1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Compilation error at line 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6019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60437"/>
            <a:ext cx="8839200" cy="5287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I {final void f();}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abstract class X implements I{  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final void f(){}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 X().f();}}</a:t>
            </a:r>
          </a:p>
          <a:p>
            <a:pPr>
              <a:buNone/>
            </a:pPr>
            <a:r>
              <a:rPr lang="en-US" dirty="0"/>
              <a:t>Spot the all the problems in the code .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I cannot have final method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X cannot be declared as abstract since it implements interface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 f() cannot be overridden in class X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 of X cannot be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60437"/>
            <a:ext cx="8839200" cy="5287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I {final void f();}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abstract class X implements I{  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final void f(){}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 X().f();}}</a:t>
            </a:r>
          </a:p>
          <a:p>
            <a:pPr>
              <a:buNone/>
            </a:pPr>
            <a:r>
              <a:rPr lang="en-US" dirty="0"/>
              <a:t>Spot the all the problems in the code .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I cannot have final method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X cannot be declared as abstract since it implements interface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 f() cannot be overridden in class X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 of X cannot be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" y="4038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" y="5410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" y="5867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181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interface X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f();}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abstract class A implements X{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final void f(){}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Which lines will cause compilation error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Line 1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Line 3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Line 4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No compilation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181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interface X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f();}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abstract class A implements X{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final void f(){}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Which lines will cause compilation error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Line 1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Line 3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Line 4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No compilation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" y="5943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4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864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X{static 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 implements X{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("OK");}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Test1.doIt();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true about the code above? 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does not compile because of a problem in interface.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does not compile of a problem in Test1 class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compiles and prints “OK” at  execution time.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compiles but throws a runtime error.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Y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X{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String s;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a1= new X();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(a1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X); ///Line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(a1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Y); //Line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Y); //Line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(null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Y); //Line 4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Which of the following is true about the code?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Line 1 prints true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Line 2 prints false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Line 3 gives compilation error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Line 4 prints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Y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X{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String s;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a1= new X();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(a1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X); ///Line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(a1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Y); //Line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Y); //Line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(null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Y); //Line 4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Which of the following is true about the code?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Line 1 prints true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Line 2 prints false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Line 3 gives compilation error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Line 4 prints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4953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5257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600" y="5638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6019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A 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m1();}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B extends A 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m1();}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X implements B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m1() {return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X().m1());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    </a:t>
            </a:r>
          </a:p>
          <a:p>
            <a:pPr>
              <a:buNone/>
            </a:pPr>
            <a:r>
              <a:rPr lang="en-US" dirty="0"/>
              <a:t>What happens on compilation and execution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Prints 1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Prints 10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Compilation error 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Runtime error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A 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m1();}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B extends A 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m1();}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X implements B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m1() {return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X().m1());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    </a:t>
            </a:r>
          </a:p>
          <a:p>
            <a:pPr>
              <a:buNone/>
            </a:pPr>
            <a:r>
              <a:rPr lang="en-US" dirty="0"/>
              <a:t>What happens on compilation and execution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Prints 1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Prints 10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Compilation error 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Runtime error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5257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2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interface I1 {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interface I2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C1 implements I1{}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C2 implements I2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C3 implements I1,I2 {}</a:t>
            </a:r>
          </a:p>
          <a:p>
            <a:pPr>
              <a:buNone/>
            </a:pPr>
            <a:r>
              <a:rPr lang="en-US" dirty="0"/>
              <a:t>Assume the following declarations.</a:t>
            </a:r>
          </a:p>
          <a:p>
            <a:pPr>
              <a:buNone/>
            </a:pPr>
            <a:r>
              <a:rPr lang="fr-FR" b="1" dirty="0">
                <a:solidFill>
                  <a:srgbClr val="000000"/>
                </a:solidFill>
                <a:latin typeface="Courier New" pitchFamily="49" charset="0"/>
              </a:rPr>
              <a:t>C1 obj1;     C2 obj2;     C3 obj3;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dirty="0"/>
              <a:t>Which of the following are valid assignments</a:t>
            </a:r>
          </a:p>
          <a:p>
            <a:pPr marL="457200" lvl="0" indent="-457200">
              <a:buFont typeface="+mj-lt"/>
              <a:buAutoNum type="alphaUcPeriod"/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obj2 = obj1;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I1 a = obj2;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I2 a = obj2;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I2 c = obj1;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interface I1 {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interface I2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C1 implements I1{}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C2 implements I2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C3 implements I1,I2 {}</a:t>
            </a:r>
          </a:p>
          <a:p>
            <a:pPr>
              <a:buNone/>
            </a:pPr>
            <a:r>
              <a:rPr lang="en-US" dirty="0"/>
              <a:t>Assume the following declarations.</a:t>
            </a:r>
          </a:p>
          <a:p>
            <a:pPr>
              <a:buNone/>
            </a:pPr>
            <a:r>
              <a:rPr lang="fr-FR" b="1" dirty="0">
                <a:solidFill>
                  <a:srgbClr val="000000"/>
                </a:solidFill>
                <a:latin typeface="Courier New" pitchFamily="49" charset="0"/>
              </a:rPr>
              <a:t>C1 obj1;     C2 obj2;     C3 obj3;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dirty="0"/>
              <a:t>Which of the following are valid assignments</a:t>
            </a:r>
          </a:p>
          <a:p>
            <a:pPr marL="457200" lvl="0" indent="-457200">
              <a:buFont typeface="+mj-lt"/>
              <a:buAutoNum type="alphaUcPeriod"/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obj2 = obj1;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I1 a = obj2;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I2 a = obj2;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I2 c = obj1;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5486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A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Y{}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X implements A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a = new X();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a0=(A)a;//Line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a1=(Y)a;//Line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Cloneable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a2=(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Cloneable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)a;//Line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Which statement causes compilation error?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Line 1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Line 2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Line 3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None 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A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Y{}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X implements A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a = new X();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a0=(A)a;//Line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a1=(Y)a;//Line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Cloneable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a2=(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Cloneable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)a;//Line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Which statement causes compilation error?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Line 1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Line 2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Line 3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None 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00" y="5334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Which of the following are marker interface?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Serilaizable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Comparable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Cloneable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Comparator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Which of the following are marker interface?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Serilaizable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Comparable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Cloneable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Comparator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00" y="2286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1524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864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X{static 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 implements X{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("OK");}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Test1.doIt();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true about the code above? 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does not compile because of a problem in interface.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does not compile of a problem in Test1 class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compiles and prints “OK” at  execution time.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compiles but throws a runtime error.</a:t>
            </a:r>
          </a:p>
        </p:txBody>
      </p:sp>
      <p:sp>
        <p:nvSpPr>
          <p:cNvPr id="7" name="Oval 6"/>
          <p:cNvSpPr/>
          <p:nvPr/>
        </p:nvSpPr>
        <p:spPr>
          <a:xfrm>
            <a:off x="228600" y="4419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153400" cy="2286000"/>
          </a:xfrm>
        </p:spPr>
        <p:txBody>
          <a:bodyPr/>
          <a:lstStyle/>
          <a:p>
            <a:pPr>
              <a:buNone/>
            </a:pPr>
            <a:r>
              <a:rPr lang="en-US" dirty="0"/>
              <a:t>What will the code display?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0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Result is undefined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861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A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b = { 10,30,5,20 };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 a[]){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Arrays.binarySearch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(b, 5));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153400" cy="2286000"/>
          </a:xfrm>
        </p:spPr>
        <p:txBody>
          <a:bodyPr/>
          <a:lstStyle/>
          <a:p>
            <a:pPr>
              <a:buNone/>
            </a:pPr>
            <a:r>
              <a:rPr lang="en-US" dirty="0"/>
              <a:t>What will the code display?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0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Result is undefined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861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A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b = { 10,30,5,20 };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 a[]){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Arrays.binarySearch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(b, 5));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5638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6037"/>
            <a:ext cx="8229600" cy="2468563"/>
          </a:xfrm>
        </p:spPr>
        <p:txBody>
          <a:bodyPr/>
          <a:lstStyle/>
          <a:p>
            <a:pPr>
              <a:buNone/>
            </a:pPr>
            <a:r>
              <a:rPr lang="en-US" dirty="0"/>
              <a:t>Which of the following statements are true?</a:t>
            </a:r>
          </a:p>
          <a:p>
            <a:pPr marL="457200" indent="-457200">
              <a:buAutoNum type="alphaUcPeriod"/>
            </a:pPr>
            <a:r>
              <a:rPr lang="en-US" dirty="0"/>
              <a:t>Code will display true for Line 1 and false for Line 2</a:t>
            </a:r>
          </a:p>
          <a:p>
            <a:pPr marL="457200" indent="-457200">
              <a:buAutoNum type="alphaUcPeriod"/>
            </a:pPr>
            <a:r>
              <a:rPr lang="en-US" dirty="0"/>
              <a:t>Code will not compile for Line 2 because Z is final class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Code will not compile for Line 1 because Z is final class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Code will not compile for Line 2 because Comparable is not defined</a:t>
            </a:r>
          </a:p>
          <a:p>
            <a:pPr marL="457200" indent="-457200"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final class Z{}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X{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new Z();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(z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Object); //Line 1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(z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Comparable); //Line 2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6037"/>
            <a:ext cx="8229600" cy="2468563"/>
          </a:xfrm>
        </p:spPr>
        <p:txBody>
          <a:bodyPr/>
          <a:lstStyle/>
          <a:p>
            <a:pPr>
              <a:buNone/>
            </a:pPr>
            <a:r>
              <a:rPr lang="en-US" dirty="0"/>
              <a:t>Which of the following statements are true?</a:t>
            </a:r>
          </a:p>
          <a:p>
            <a:pPr marL="457200" indent="-457200">
              <a:buAutoNum type="alphaUcPeriod"/>
            </a:pPr>
            <a:r>
              <a:rPr lang="en-US" dirty="0"/>
              <a:t>Code will display true for Line 1 and false for Line 2</a:t>
            </a:r>
          </a:p>
          <a:p>
            <a:pPr marL="457200" indent="-457200">
              <a:buAutoNum type="alphaUcPeriod"/>
            </a:pPr>
            <a:r>
              <a:rPr lang="en-US" dirty="0"/>
              <a:t>Code will not compile for Line 2 because Z is final class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Code will not compile for Line 1 because Z is final class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Code will not compile for Line 2 because Comparable is not defined</a:t>
            </a:r>
          </a:p>
          <a:p>
            <a:pPr marL="457200" indent="-457200"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final class Z{}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X{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new Z();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(z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Object); //Line 1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(z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Comparable); //Line 2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4724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5927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X{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k=90;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 implements X{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l=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insert method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declarartion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X.k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Test1 t=new Test1();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t.doIt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);}}</a:t>
            </a:r>
          </a:p>
          <a:p>
            <a:pPr>
              <a:spcBef>
                <a:spcPts val="200"/>
              </a:spcBef>
              <a:buNone/>
            </a:pPr>
            <a:r>
              <a:rPr lang="en-US" dirty="0"/>
              <a:t>Which of the following declaration(s) for </a:t>
            </a:r>
            <a:r>
              <a:rPr lang="en-US" dirty="0" err="1"/>
              <a:t>doIt</a:t>
            </a:r>
            <a:r>
              <a:rPr lang="en-US" dirty="0"/>
              <a:t>() in Test1 will compile the code?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 int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 int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has syntax error and will not compile for any declaration of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lphaUcPeriod"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5927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X{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k=90;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 implements X{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l=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insert method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declarartion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X.k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Test1 t=new Test1();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t.doIt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);}}</a:t>
            </a:r>
          </a:p>
          <a:p>
            <a:pPr>
              <a:spcBef>
                <a:spcPts val="200"/>
              </a:spcBef>
              <a:buNone/>
            </a:pPr>
            <a:r>
              <a:rPr lang="en-US" dirty="0"/>
              <a:t>Which of the following declaration(s) for </a:t>
            </a:r>
            <a:r>
              <a:rPr lang="en-US" dirty="0" err="1"/>
              <a:t>doIt</a:t>
            </a:r>
            <a:r>
              <a:rPr lang="en-US" dirty="0"/>
              <a:t>() in Test1 will compile the code?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 int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 int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has syntax error and will not compile for any declaration of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lphaUcPeriod"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5334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839200" cy="54403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X{ int k=90;}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 implements X{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(k);}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What will happen on compilation or execution of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Compilation error at line 1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Compilation error at line 3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Code prints 90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Code prints 0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839200" cy="54403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 X{ int k=90;}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 implements X{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(k);}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What will happen on compilation or execution of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Compilation error at line 1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Compilation error at line 3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Code prints 90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Code prints 0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4876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610600" cy="5867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true about interfaces?</a:t>
            </a:r>
            <a:endParaRPr lang="en-US" sz="2000" dirty="0">
              <a:ea typeface="+mn-ea"/>
              <a:cs typeface="+mn-cs"/>
            </a:endParaRP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Interface is an abstract class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Interface is always public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Interface can have a package declaration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Interface automatically inherits from Object class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610600" cy="5867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true about interfaces?</a:t>
            </a:r>
            <a:endParaRPr lang="en-US" sz="2000" dirty="0">
              <a:ea typeface="+mn-ea"/>
              <a:cs typeface="+mn-cs"/>
            </a:endParaRP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Interface is an abstract class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Interface is always public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Interface can have a package declaration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Interface automatically inherits from Object class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7200" y="2438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46B146-10B1-4E4B-84B8-152E13B75786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2271</Words>
  <Application>Microsoft Office PowerPoint</Application>
  <PresentationFormat>On-screen Show (4:3)</PresentationFormat>
  <Paragraphs>432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Courier New</vt:lpstr>
      <vt:lpstr>Wingdings</vt:lpstr>
      <vt:lpstr>Default Design</vt:lpstr>
      <vt:lpstr>Java: Interface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  <vt:lpstr>Question 16</vt:lpstr>
      <vt:lpstr>Question 16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Parameswari Ettiappan</cp:lastModifiedBy>
  <cp:revision>1052</cp:revision>
  <dcterms:created xsi:type="dcterms:W3CDTF">2005-08-31T12:40:43Z</dcterms:created>
  <dcterms:modified xsi:type="dcterms:W3CDTF">2020-09-21T03:52:34Z</dcterms:modified>
</cp:coreProperties>
</file>