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  <p:sldMasterId id="2147483732" r:id="rId2"/>
  </p:sldMasterIdLst>
  <p:notesMasterIdLst>
    <p:notesMasterId r:id="rId54"/>
  </p:notesMasterIdLst>
  <p:handoutMasterIdLst>
    <p:handoutMasterId r:id="rId55"/>
  </p:handoutMasterIdLst>
  <p:sldIdLst>
    <p:sldId id="964" r:id="rId3"/>
    <p:sldId id="593" r:id="rId4"/>
    <p:sldId id="965" r:id="rId5"/>
    <p:sldId id="966" r:id="rId6"/>
    <p:sldId id="967" r:id="rId7"/>
    <p:sldId id="968" r:id="rId8"/>
    <p:sldId id="969" r:id="rId9"/>
    <p:sldId id="970" r:id="rId10"/>
    <p:sldId id="971" r:id="rId11"/>
    <p:sldId id="972" r:id="rId12"/>
    <p:sldId id="973" r:id="rId13"/>
    <p:sldId id="974" r:id="rId14"/>
    <p:sldId id="975" r:id="rId15"/>
    <p:sldId id="976" r:id="rId16"/>
    <p:sldId id="977" r:id="rId17"/>
    <p:sldId id="978" r:id="rId18"/>
    <p:sldId id="979" r:id="rId19"/>
    <p:sldId id="980" r:id="rId20"/>
    <p:sldId id="981" r:id="rId21"/>
    <p:sldId id="982" r:id="rId22"/>
    <p:sldId id="983" r:id="rId23"/>
    <p:sldId id="984" r:id="rId24"/>
    <p:sldId id="985" r:id="rId25"/>
    <p:sldId id="986" r:id="rId26"/>
    <p:sldId id="987" r:id="rId27"/>
    <p:sldId id="988" r:id="rId28"/>
    <p:sldId id="989" r:id="rId29"/>
    <p:sldId id="990" r:id="rId30"/>
    <p:sldId id="991" r:id="rId31"/>
    <p:sldId id="992" r:id="rId32"/>
    <p:sldId id="993" r:id="rId33"/>
    <p:sldId id="994" r:id="rId34"/>
    <p:sldId id="995" r:id="rId35"/>
    <p:sldId id="996" r:id="rId36"/>
    <p:sldId id="997" r:id="rId37"/>
    <p:sldId id="998" r:id="rId38"/>
    <p:sldId id="999" r:id="rId39"/>
    <p:sldId id="1000" r:id="rId40"/>
    <p:sldId id="1001" r:id="rId41"/>
    <p:sldId id="1002" r:id="rId42"/>
    <p:sldId id="1003" r:id="rId43"/>
    <p:sldId id="1004" r:id="rId44"/>
    <p:sldId id="1005" r:id="rId45"/>
    <p:sldId id="1006" r:id="rId46"/>
    <p:sldId id="1007" r:id="rId47"/>
    <p:sldId id="1008" r:id="rId48"/>
    <p:sldId id="1009" r:id="rId49"/>
    <p:sldId id="1010" r:id="rId50"/>
    <p:sldId id="1011" r:id="rId51"/>
    <p:sldId id="568" r:id="rId52"/>
    <p:sldId id="578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60" autoAdjust="0"/>
    <p:restoredTop sz="81834" autoAdjust="0"/>
  </p:normalViewPr>
  <p:slideViewPr>
    <p:cSldViewPr>
      <p:cViewPr varScale="1">
        <p:scale>
          <a:sx n="59" d="100"/>
          <a:sy n="59" d="100"/>
        </p:scale>
        <p:origin x="2251" y="274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-17462"/>
    </p:cViewPr>
  </p:sorterViewPr>
  <p:notesViewPr>
    <p:cSldViewPr>
      <p:cViewPr varScale="1">
        <p:scale>
          <a:sx n="53" d="100"/>
          <a:sy n="53" d="100"/>
        </p:scale>
        <p:origin x="-187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322FD6-7DDE-470D-993E-FD1C68BA5820}" type="datetimeFigureOut">
              <a:rPr lang="en-US" smtClean="0"/>
              <a:pPr/>
              <a:t>1/31/2025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57802B-7CF9-41D4-9D5C-8079E346AC8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13052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5FA54-3D58-4071-A91B-E5FD1CA34C52}" type="datetimeFigureOut">
              <a:rPr lang="en-US" smtClean="0"/>
              <a:pPr/>
              <a:t>1/31/2025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B5DD4D-CBFC-4805-B2B7-98790E2004C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1820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IPRO PPT Design.jp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5121" y="4471039"/>
            <a:ext cx="9133758" cy="21710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47710" y="1480457"/>
            <a:ext cx="4142266" cy="1547161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lvl1pPr marL="0" algn="l">
              <a:defRPr lang="en-US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algn="l"/>
            <a:r>
              <a:rPr lang="en-US" dirty="0"/>
              <a:t>Insert Title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47710" y="3318659"/>
            <a:ext cx="4142266" cy="338554"/>
          </a:xfrm>
          <a:noFill/>
        </p:spPr>
        <p:txBody>
          <a:bodyPr wrap="square"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Your Name</a:t>
            </a:r>
          </a:p>
        </p:txBody>
      </p:sp>
      <p:pic>
        <p:nvPicPr>
          <p:cNvPr id="7" name="Picture 6" descr="Slides Master - 51.jp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2057402" y="1664833"/>
            <a:ext cx="1872342" cy="208430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 rot="5400000">
            <a:off x="2814000" y="2781258"/>
            <a:ext cx="2754000" cy="1588"/>
          </a:xfrm>
          <a:prstGeom prst="line">
            <a:avLst/>
          </a:prstGeom>
          <a:ln w="19050">
            <a:solidFill>
              <a:srgbClr val="B6B6B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0" y="647700"/>
            <a:ext cx="9144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549775" y="3766911"/>
            <a:ext cx="4148138" cy="347889"/>
          </a:xfrm>
        </p:spPr>
        <p:txBody>
          <a:bodyPr>
            <a:normAutofit/>
          </a:bodyPr>
          <a:lstStyle>
            <a:lvl1pPr>
              <a:buNone/>
              <a:def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Designation</a:t>
            </a:r>
          </a:p>
        </p:txBody>
      </p:sp>
    </p:spTree>
    <p:extLst>
      <p:ext uri="{BB962C8B-B14F-4D97-AF65-F5344CB8AC3E}">
        <p14:creationId xmlns:p14="http://schemas.microsoft.com/office/powerpoint/2010/main" val="1046882308"/>
      </p:ext>
    </p:extLst>
  </p:cSld>
  <p:clrMapOvr>
    <a:masterClrMapping/>
  </p:clrMapOvr>
  <p:transition spd="slow"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957943"/>
            <a:ext cx="9144000" cy="5442858"/>
          </a:xfrm>
        </p:spPr>
        <p:txBody>
          <a:bodyPr anchor="ctr">
            <a:normAutofit/>
          </a:bodyPr>
          <a:lstStyle>
            <a:lvl1pPr algn="ctr">
              <a:buNone/>
              <a:defRPr sz="5400" baseline="0"/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517571"/>
            <a:ext cx="9144000" cy="1110343"/>
          </a:xfr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anchor="ctr">
            <a:normAutofit/>
          </a:bodyPr>
          <a:lstStyle>
            <a:lvl1pPr algn="ctr">
              <a:buNone/>
              <a:defRPr lang="en-US" sz="2000" b="1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Insert Text Here</a:t>
            </a:r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image with paragraph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48140" y="1208314"/>
            <a:ext cx="4417774" cy="504643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159829" y="2331357"/>
            <a:ext cx="3530146" cy="2800350"/>
          </a:xfrm>
        </p:spPr>
        <p:txBody>
          <a:bodyPr>
            <a:noAutofit/>
          </a:bodyPr>
          <a:lstStyle>
            <a:lvl1pPr marL="0" indent="0">
              <a:buNone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1pPr>
            <a:lvl2pPr>
              <a:buNone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2pPr>
            <a:lvl3pPr>
              <a:buNone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3pPr>
            <a:lvl4pPr>
              <a:buNone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4pPr>
            <a:lvl5pPr>
              <a:buNone/>
              <a:defRPr lang="en-IN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5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This vertical image should be aligned left and centered vertically on the slide. Paragraph text should be centered vertically to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the image. Insert Text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Here.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 Keep text as minimal as possible.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0"/>
            <a:ext cx="9144000" cy="78483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n-US" sz="30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Insert Title Here</a:t>
            </a:r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image with bullet poi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173663" y="2204017"/>
            <a:ext cx="3516312" cy="3055030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Font typeface="Arial" pitchFamily="34" charset="0"/>
              <a:buChar char="•"/>
              <a:defRPr sz="1800"/>
            </a:lvl1pPr>
          </a:lstStyle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This vertical image should be aligned left and centered vertically on the slide. </a:t>
            </a: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</a:b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</a:b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This vertical image should be aligned left and centered vertically on the slide. </a:t>
            </a: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48140" y="1208314"/>
            <a:ext cx="4417774" cy="504643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6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0"/>
            <a:ext cx="9144000" cy="78483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n-US" sz="30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Insert Title Here</a:t>
            </a:r>
          </a:p>
        </p:txBody>
      </p:sp>
    </p:spTree>
  </p:cSld>
  <p:clrMapOvr>
    <a:masterClrMapping/>
  </p:clrMapOvr>
  <p:transition spd="slow"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image with paragraph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60376" y="1103313"/>
            <a:ext cx="8229600" cy="314960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146289" y="4498975"/>
            <a:ext cx="6851423" cy="1495425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lang="en-US" sz="1600" kern="1200" dirty="0" smtClean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IN" dirty="0"/>
              <a:t>Paragraph text should be left aligned. Adjust the height of this text box when needed. Make sure this box is </a:t>
            </a:r>
            <a:r>
              <a:rPr lang="en-IN" dirty="0" err="1"/>
              <a:t>centered</a:t>
            </a:r>
            <a:r>
              <a:rPr lang="en-IN" dirty="0"/>
              <a:t> horizontally on the page and to the image. 20 </a:t>
            </a:r>
            <a:r>
              <a:rPr lang="en-IN" dirty="0" err="1"/>
              <a:t>pt</a:t>
            </a:r>
            <a:r>
              <a:rPr lang="en-IN" dirty="0"/>
              <a:t> text should be used. Keep text as minimal as possible.</a:t>
            </a:r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0"/>
            <a:ext cx="9144000" cy="78483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n-US" sz="30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Insert Title Here</a:t>
            </a:r>
          </a:p>
        </p:txBody>
      </p:sp>
    </p:spTree>
  </p:cSld>
  <p:clrMapOvr>
    <a:masterClrMapping/>
  </p:clrMapOvr>
  <p:transition spd="slow">
    <p:wipe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image with bullet poi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60376" y="1103313"/>
            <a:ext cx="8229600" cy="269943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130300" y="4508500"/>
            <a:ext cx="6883400" cy="1498600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Font typeface="Arial" pitchFamily="34" charset="0"/>
              <a:buChar char="•"/>
              <a:defRPr sz="1600" baseline="0"/>
            </a:lvl1pPr>
          </a:lstStyle>
          <a:p>
            <a:pPr lvl="0"/>
            <a:r>
              <a:rPr lang="en-US" dirty="0"/>
              <a:t>The horizontal image should be center aligned</a:t>
            </a:r>
            <a:endParaRPr lang="en-IN" dirty="0"/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78483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n-US" sz="30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Insert Title Here</a:t>
            </a:r>
          </a:p>
        </p:txBody>
      </p:sp>
    </p:spTree>
  </p:cSld>
  <p:clrMapOvr>
    <a:masterClrMapping/>
  </p:clrMapOvr>
  <p:transition spd="slow">
    <p:wipe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s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47700"/>
            <a:ext cx="9144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ectangle 1"/>
          <p:cNvSpPr>
            <a:spLocks noChangeArrowheads="1"/>
          </p:cNvSpPr>
          <p:nvPr userDrawn="1"/>
        </p:nvSpPr>
        <p:spPr bwMode="auto">
          <a:xfrm>
            <a:off x="-4825" y="5486400"/>
            <a:ext cx="8542400" cy="685800"/>
          </a:xfrm>
          <a:prstGeom prst="rect">
            <a:avLst/>
          </a:prstGeom>
          <a:gradFill rotWithShape="1">
            <a:gsLst>
              <a:gs pos="0">
                <a:srgbClr val="77787D"/>
              </a:gs>
              <a:gs pos="50000">
                <a:srgbClr val="ADAEB5"/>
              </a:gs>
              <a:gs pos="100000">
                <a:srgbClr val="CED0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7" name="Rectangle 2"/>
          <p:cNvSpPr>
            <a:spLocks noChangeArrowheads="1"/>
          </p:cNvSpPr>
          <p:nvPr userDrawn="1"/>
        </p:nvSpPr>
        <p:spPr bwMode="auto">
          <a:xfrm>
            <a:off x="-4825" y="5611813"/>
            <a:ext cx="8542400" cy="407987"/>
          </a:xfrm>
          <a:prstGeom prst="rect">
            <a:avLst/>
          </a:prstGeom>
          <a:gradFill rotWithShape="1">
            <a:gsLst>
              <a:gs pos="0">
                <a:srgbClr val="494A58"/>
              </a:gs>
              <a:gs pos="50000">
                <a:srgbClr val="6C6E81"/>
              </a:gs>
              <a:gs pos="100000">
                <a:srgbClr val="81849B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164317"/>
            <a:ext cx="4038376" cy="479424"/>
          </a:xfrm>
        </p:spPr>
        <p:txBody>
          <a:bodyPr>
            <a:noAutofit/>
          </a:bodyPr>
          <a:lstStyle>
            <a:lvl1pPr marL="231775" marR="0" indent="-231775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800" b="1" kern="1200" baseline="0" dirty="0" smtClean="0">
                <a:solidFill>
                  <a:srgbClr val="3C3D48"/>
                </a:solidFill>
                <a:latin typeface="+mj-lt"/>
                <a:ea typeface="+mj-ea"/>
                <a:cs typeface="+mj-cs"/>
              </a:defRPr>
            </a:lvl1pPr>
            <a:lvl2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2pPr>
            <a:lvl3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3pPr>
            <a:lvl4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4pPr>
            <a:lvl5pPr>
              <a:defRPr lang="en-IN" sz="2800" b="1" kern="1200" dirty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5pPr>
          </a:lstStyle>
          <a:p>
            <a:pPr marL="231775" marR="0" lvl="0" indent="-231775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Title</a:t>
            </a:r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758593"/>
            <a:ext cx="4038376" cy="286438"/>
          </a:xfrm>
        </p:spPr>
        <p:txBody>
          <a:bodyPr>
            <a:noAutofit/>
          </a:bodyPr>
          <a:lstStyle>
            <a:lvl1pPr marL="231775" marR="0" indent="-231775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600" b="1" kern="1200" dirty="0" smtClean="0">
                <a:solidFill>
                  <a:srgbClr val="A1A2B1"/>
                </a:solidFill>
                <a:latin typeface="+mj-lt"/>
                <a:ea typeface="+mj-ea"/>
                <a:cs typeface="+mj-cs"/>
              </a:defRPr>
            </a:lvl1pPr>
            <a:lvl2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2pPr>
            <a:lvl3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3pPr>
            <a:lvl4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4pPr>
            <a:lvl5pPr>
              <a:defRPr lang="en-IN" sz="2800" b="1" kern="1200" dirty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5pPr>
          </a:lstStyle>
          <a:p>
            <a:pPr marL="231775" marR="0" lvl="0" indent="-231775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HIGHLIGHTS</a:t>
            </a:r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903515" y="2104328"/>
            <a:ext cx="4049262" cy="1596815"/>
          </a:xfrm>
        </p:spPr>
        <p:txBody>
          <a:bodyPr>
            <a:normAutofit/>
          </a:bodyPr>
          <a:lstStyle>
            <a:lvl1pPr marL="231775" marR="0" indent="-231775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IN" sz="1600" kern="1200" baseline="0">
                <a:solidFill>
                  <a:schemeClr val="accent4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2pPr>
            <a:lvl3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3pPr>
            <a:lvl4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4pPr>
            <a:lvl5pPr>
              <a:defRPr lang="en-IN" sz="2800" b="1" kern="1200" dirty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5pPr>
          </a:lstStyle>
          <a:p>
            <a:pPr marL="231775" marR="0" lvl="0" indent="-231775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IN" dirty="0"/>
              <a:t>Add a small brief of the case study / point of view / Define a concept / theme / topic. You may add up to 6 lines of text. Beyond 6 lines will not be readable.</a:t>
            </a:r>
          </a:p>
        </p:txBody>
      </p:sp>
      <p:sp>
        <p:nvSpPr>
          <p:cNvPr id="40" name="Picture Placeholder 38"/>
          <p:cNvSpPr>
            <a:spLocks noGrp="1"/>
          </p:cNvSpPr>
          <p:nvPr>
            <p:ph type="pic" sz="quarter" idx="14"/>
          </p:nvPr>
        </p:nvSpPr>
        <p:spPr>
          <a:xfrm>
            <a:off x="5690960" y="490538"/>
            <a:ext cx="2874963" cy="5692775"/>
          </a:xfrm>
          <a:ln>
            <a:noFill/>
          </a:ln>
          <a:effectLst/>
        </p:spPr>
        <p:txBody>
          <a:bodyPr>
            <a:flatTx/>
          </a:bodyPr>
          <a:lstStyle>
            <a:lvl1pPr>
              <a:buNone/>
              <a:defRPr>
                <a:effectLst/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903515" y="3864429"/>
            <a:ext cx="4049262" cy="1545771"/>
          </a:xfrm>
        </p:spPr>
        <p:txBody>
          <a:bodyPr>
            <a:normAutofit/>
          </a:bodyPr>
          <a:lstStyle>
            <a:lvl1pPr marL="231775" marR="0" indent="-231775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IN" sz="1400" kern="1200" baseline="0">
                <a:solidFill>
                  <a:srgbClr val="0070C0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2pPr>
            <a:lvl3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3pPr>
            <a:lvl4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4pPr>
            <a:lvl5pPr>
              <a:defRPr lang="en-IN" sz="2800" b="1" kern="1200" dirty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5pPr>
          </a:lstStyle>
          <a:p>
            <a:pPr marL="231775" marR="0" lvl="0" indent="-231775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Add Highlights of the topic and only </a:t>
            </a:r>
            <a:br>
              <a:rPr lang="en-US" dirty="0"/>
            </a:br>
            <a:r>
              <a:rPr lang="en-US" dirty="0"/>
              <a:t>5 lines of text is allowed, beyond </a:t>
            </a:r>
            <a:br>
              <a:rPr lang="en-US" dirty="0"/>
            </a:br>
            <a:r>
              <a:rPr lang="en-US" dirty="0"/>
              <a:t>that it will not be readable.</a:t>
            </a:r>
            <a:endParaRPr lang="en-IN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8" hasCustomPrompt="1"/>
          </p:nvPr>
        </p:nvSpPr>
        <p:spPr>
          <a:xfrm rot="5400000" flipH="1">
            <a:off x="4956460" y="852837"/>
            <a:ext cx="310896" cy="155448"/>
          </a:xfrm>
          <a:prstGeom prst="flowChartExtract">
            <a:avLst/>
          </a:prstGeom>
          <a:solidFill>
            <a:srgbClr val="03A3DF"/>
          </a:solidFill>
          <a:ln w="317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</p:spTree>
  </p:cSld>
  <p:clrMapOvr>
    <a:masterClrMapping/>
  </p:clrMapOvr>
  <p:transition spd="slow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slide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451756" y="1668732"/>
            <a:ext cx="2590800" cy="3873500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37" name="Text Placeholder 34"/>
          <p:cNvSpPr>
            <a:spLocks noGrp="1"/>
          </p:cNvSpPr>
          <p:nvPr>
            <p:ph type="body" sz="quarter" idx="12" hasCustomPrompt="1"/>
          </p:nvPr>
        </p:nvSpPr>
        <p:spPr>
          <a:xfrm>
            <a:off x="3990974" y="1565729"/>
            <a:ext cx="4686301" cy="1152071"/>
          </a:xfrm>
        </p:spPr>
        <p:txBody>
          <a:bodyPr>
            <a:normAutofit/>
          </a:bodyPr>
          <a:lstStyle>
            <a:lvl1pPr marL="0" indent="0">
              <a:buClr>
                <a:srgbClr val="0070C0"/>
              </a:buClr>
              <a:buFont typeface="Webdings" pitchFamily="18" charset="2"/>
              <a:buNone/>
              <a:tabLst/>
              <a:defRPr lang="en-US" sz="1200" kern="1200" baseline="0" dirty="0" smtClean="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 lang="en-US" sz="1600" kern="1200" dirty="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>
              <a:buNone/>
              <a:defRPr lang="en-US" sz="1600" kern="1200" dirty="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>
              <a:buNone/>
              <a:defRPr lang="en-US" sz="1600" kern="1200" dirty="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>
              <a:buNone/>
              <a:defRPr lang="en-IN" sz="1600" kern="1200" dirty="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Up to 5 lines of text is allowed beyond which it will not be readable.</a:t>
            </a:r>
          </a:p>
        </p:txBody>
      </p:sp>
      <p:sp>
        <p:nvSpPr>
          <p:cNvPr id="15" name="Text Placeholder 31"/>
          <p:cNvSpPr>
            <a:spLocks noGrp="1"/>
          </p:cNvSpPr>
          <p:nvPr>
            <p:ph type="body" sz="quarter" idx="14" hasCustomPrompt="1"/>
          </p:nvPr>
        </p:nvSpPr>
        <p:spPr>
          <a:xfrm>
            <a:off x="3990974" y="1162957"/>
            <a:ext cx="4673600" cy="261258"/>
          </a:xfrm>
        </p:spPr>
        <p:txBody>
          <a:bodyPr anchor="ctr">
            <a:noAutofit/>
          </a:bodyPr>
          <a:lstStyle>
            <a:lvl1pPr>
              <a:buNone/>
              <a:defRPr lang="en-US" sz="1400" b="1" kern="1200" dirty="0" smtClean="0">
                <a:solidFill>
                  <a:srgbClr val="3C3D48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Opportunity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0" y="229411"/>
            <a:ext cx="9144000" cy="532589"/>
          </a:xfrm>
          <a:prstGeom prst="rect">
            <a:avLst/>
          </a:prstGeom>
        </p:spPr>
        <p:txBody>
          <a:bodyPr/>
          <a:lstStyle>
            <a:lvl1pPr marL="0" marR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baseline="0"/>
            </a:lvl1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lang="en-US" dirty="0"/>
              <a:t>Case Study Heading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lt"/>
              <a:ea typeface="+mn-ea"/>
              <a:cs typeface="Arial"/>
            </a:endParaRPr>
          </a:p>
        </p:txBody>
      </p:sp>
      <p:sp>
        <p:nvSpPr>
          <p:cNvPr id="32" name="Text Placeholder 34"/>
          <p:cNvSpPr>
            <a:spLocks noGrp="1"/>
          </p:cNvSpPr>
          <p:nvPr>
            <p:ph type="body" sz="quarter" idx="19" hasCustomPrompt="1"/>
          </p:nvPr>
        </p:nvSpPr>
        <p:spPr>
          <a:xfrm>
            <a:off x="3990974" y="3246435"/>
            <a:ext cx="4686301" cy="1152071"/>
          </a:xfrm>
        </p:spPr>
        <p:txBody>
          <a:bodyPr>
            <a:normAutofit/>
          </a:bodyPr>
          <a:lstStyle>
            <a:lvl1pPr marL="0" indent="0">
              <a:buClr>
                <a:srgbClr val="0070C0"/>
              </a:buClr>
              <a:buFont typeface="Webdings" pitchFamily="18" charset="2"/>
              <a:buNone/>
              <a:tabLst/>
              <a:defRPr lang="en-US" sz="1200" kern="1200" baseline="0" dirty="0" smtClean="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 lang="en-US" sz="1600" kern="1200" dirty="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>
              <a:buNone/>
              <a:defRPr lang="en-US" sz="1600" kern="1200" dirty="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>
              <a:buNone/>
              <a:defRPr lang="en-US" sz="1600" kern="1200" dirty="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>
              <a:buNone/>
              <a:defRPr lang="en-IN" sz="1600" kern="1200" dirty="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Up to 5 lines of text is allowed beyond which it will not be readable.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20" hasCustomPrompt="1"/>
          </p:nvPr>
        </p:nvSpPr>
        <p:spPr>
          <a:xfrm>
            <a:off x="3990974" y="2843663"/>
            <a:ext cx="4673600" cy="261258"/>
          </a:xfrm>
        </p:spPr>
        <p:txBody>
          <a:bodyPr anchor="ctr">
            <a:noAutofit/>
          </a:bodyPr>
          <a:lstStyle>
            <a:lvl1pPr>
              <a:buNone/>
              <a:defRPr lang="en-US" sz="1400" b="1" kern="1200" baseline="0" dirty="0" smtClean="0">
                <a:solidFill>
                  <a:srgbClr val="3C3D48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Challenges </a:t>
            </a:r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21" hasCustomPrompt="1"/>
          </p:nvPr>
        </p:nvSpPr>
        <p:spPr>
          <a:xfrm>
            <a:off x="3990974" y="4962546"/>
            <a:ext cx="4686301" cy="1152071"/>
          </a:xfrm>
        </p:spPr>
        <p:txBody>
          <a:bodyPr>
            <a:normAutofit/>
          </a:bodyPr>
          <a:lstStyle>
            <a:lvl1pPr marL="0" indent="0">
              <a:buClr>
                <a:srgbClr val="0070C0"/>
              </a:buClr>
              <a:buFont typeface="Webdings" pitchFamily="18" charset="2"/>
              <a:buNone/>
              <a:tabLst/>
              <a:defRPr lang="en-US" sz="1200" kern="1200" baseline="0" dirty="0" smtClean="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 lang="en-US" sz="1600" kern="1200" dirty="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>
              <a:buNone/>
              <a:defRPr lang="en-US" sz="1600" kern="1200" dirty="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>
              <a:buNone/>
              <a:defRPr lang="en-US" sz="1600" kern="1200" dirty="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>
              <a:buNone/>
              <a:defRPr lang="en-IN" sz="1600" kern="1200" dirty="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Up to 5 lines of text is allowed beyond which it will not be readable.</a:t>
            </a:r>
          </a:p>
        </p:txBody>
      </p:sp>
      <p:sp>
        <p:nvSpPr>
          <p:cNvPr id="36" name="Text Placeholder 31"/>
          <p:cNvSpPr>
            <a:spLocks noGrp="1"/>
          </p:cNvSpPr>
          <p:nvPr>
            <p:ph type="body" sz="quarter" idx="22" hasCustomPrompt="1"/>
          </p:nvPr>
        </p:nvSpPr>
        <p:spPr>
          <a:xfrm>
            <a:off x="3990974" y="4559774"/>
            <a:ext cx="4673600" cy="261258"/>
          </a:xfrm>
        </p:spPr>
        <p:txBody>
          <a:bodyPr anchor="ctr">
            <a:noAutofit/>
          </a:bodyPr>
          <a:lstStyle>
            <a:lvl1pPr>
              <a:buNone/>
              <a:defRPr lang="en-US" sz="1400" b="1" kern="1200" dirty="0" smtClean="0">
                <a:solidFill>
                  <a:srgbClr val="3C3D48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Impact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8" hasCustomPrompt="1"/>
          </p:nvPr>
        </p:nvSpPr>
        <p:spPr>
          <a:xfrm rot="16200000">
            <a:off x="3644028" y="1218597"/>
            <a:ext cx="310896" cy="155448"/>
          </a:xfrm>
          <a:prstGeom prst="flowChartExtract">
            <a:avLst/>
          </a:prstGeom>
          <a:solidFill>
            <a:srgbClr val="03A3DF"/>
          </a:solidFill>
          <a:ln w="317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23" hasCustomPrompt="1"/>
          </p:nvPr>
        </p:nvSpPr>
        <p:spPr>
          <a:xfrm rot="16200000">
            <a:off x="3644028" y="2906649"/>
            <a:ext cx="310896" cy="155448"/>
          </a:xfrm>
          <a:prstGeom prst="flowChartExtract">
            <a:avLst/>
          </a:prstGeom>
          <a:solidFill>
            <a:srgbClr val="03A3DF"/>
          </a:solidFill>
          <a:ln w="317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4" hasCustomPrompt="1"/>
          </p:nvPr>
        </p:nvSpPr>
        <p:spPr>
          <a:xfrm rot="16200000">
            <a:off x="3644028" y="4624562"/>
            <a:ext cx="310896" cy="155448"/>
          </a:xfrm>
          <a:prstGeom prst="flowChartExtract">
            <a:avLst/>
          </a:prstGeom>
          <a:solidFill>
            <a:srgbClr val="03A3DF"/>
          </a:solidFill>
          <a:ln w="317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</p:spTree>
  </p:cSld>
  <p:clrMapOvr>
    <a:masterClrMapping/>
  </p:clrMapOvr>
  <p:transition spd="slow">
    <p:wipe dir="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 - Column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0" y="208002"/>
            <a:ext cx="9144000" cy="553998"/>
          </a:xfrm>
          <a:prstGeom prst="rect">
            <a:avLst/>
          </a:prstGeom>
        </p:spPr>
        <p:txBody>
          <a:bodyPr/>
          <a:lstStyle>
            <a:lvl1pPr marL="0" marR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baseline="0"/>
            </a:lvl1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lang="en-US" dirty="0"/>
              <a:t>Title of Column Graph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lt"/>
              <a:ea typeface="+mn-ea"/>
              <a:cs typeface="Arial"/>
            </a:endParaRPr>
          </a:p>
        </p:txBody>
      </p:sp>
      <p:sp>
        <p:nvSpPr>
          <p:cNvPr id="4" name="Chart Placeholder 13"/>
          <p:cNvSpPr>
            <a:spLocks noGrp="1"/>
          </p:cNvSpPr>
          <p:nvPr>
            <p:ph type="chart" sz="quarter" idx="10"/>
          </p:nvPr>
        </p:nvSpPr>
        <p:spPr>
          <a:xfrm>
            <a:off x="460375" y="1348349"/>
            <a:ext cx="8229600" cy="4716462"/>
          </a:xfrm>
        </p:spPr>
        <p:txBody>
          <a:bodyPr/>
          <a:lstStyle/>
          <a:p>
            <a:r>
              <a:rPr lang="en-US" dirty="0"/>
              <a:t>Click icon to add chart</a:t>
            </a:r>
            <a:endParaRPr lang="en-IN" dirty="0"/>
          </a:p>
        </p:txBody>
      </p:sp>
      <p:sp>
        <p:nvSpPr>
          <p:cNvPr id="5" name="Oval 6"/>
          <p:cNvSpPr>
            <a:spLocks noChangeArrowheads="1"/>
          </p:cNvSpPr>
          <p:nvPr userDrawn="1"/>
        </p:nvSpPr>
        <p:spPr bwMode="gray">
          <a:xfrm>
            <a:off x="355600" y="6121101"/>
            <a:ext cx="8432800" cy="287853"/>
          </a:xfrm>
          <a:prstGeom prst="ellipse">
            <a:avLst/>
          </a:prstGeom>
          <a:gradFill rotWithShape="1">
            <a:gsLst>
              <a:gs pos="0">
                <a:srgbClr val="080808">
                  <a:alpha val="15000"/>
                </a:srgbClr>
              </a:gs>
              <a:gs pos="100000">
                <a:srgbClr val="0040A8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noFill/>
            <a:miter lim="800000"/>
            <a:headEnd/>
            <a:tailEnd/>
          </a:ln>
          <a:effectLst/>
        </p:spPr>
        <p:txBody>
          <a:bodyPr wrap="square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wipe dir="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 - Bar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8002"/>
            <a:ext cx="8229600" cy="553998"/>
          </a:xfrm>
          <a:prstGeom prst="rect">
            <a:avLst/>
          </a:prstGeom>
        </p:spPr>
        <p:txBody>
          <a:bodyPr/>
          <a:lstStyle>
            <a:lvl1pPr marL="0" marR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baseline="0"/>
            </a:lvl1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lang="en-US" dirty="0"/>
              <a:t>Title of Bar Graph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lt"/>
              <a:ea typeface="+mn-ea"/>
              <a:cs typeface="Arial"/>
            </a:endParaRPr>
          </a:p>
        </p:txBody>
      </p:sp>
      <p:sp>
        <p:nvSpPr>
          <p:cNvPr id="4" name="Chart Placeholder 13"/>
          <p:cNvSpPr>
            <a:spLocks noGrp="1"/>
          </p:cNvSpPr>
          <p:nvPr>
            <p:ph type="chart" sz="quarter" idx="10"/>
          </p:nvPr>
        </p:nvSpPr>
        <p:spPr>
          <a:xfrm>
            <a:off x="460375" y="1348349"/>
            <a:ext cx="8229600" cy="4716462"/>
          </a:xfrm>
        </p:spPr>
        <p:txBody>
          <a:bodyPr/>
          <a:lstStyle/>
          <a:p>
            <a:r>
              <a:rPr lang="en-US" dirty="0"/>
              <a:t>Click icon to add chart</a:t>
            </a:r>
            <a:endParaRPr lang="en-IN" dirty="0"/>
          </a:p>
        </p:txBody>
      </p:sp>
      <p:sp>
        <p:nvSpPr>
          <p:cNvPr id="5" name="Oval 6"/>
          <p:cNvSpPr>
            <a:spLocks noChangeArrowheads="1"/>
          </p:cNvSpPr>
          <p:nvPr userDrawn="1"/>
        </p:nvSpPr>
        <p:spPr bwMode="gray">
          <a:xfrm>
            <a:off x="355600" y="6121101"/>
            <a:ext cx="8432800" cy="287853"/>
          </a:xfrm>
          <a:prstGeom prst="ellipse">
            <a:avLst/>
          </a:prstGeom>
          <a:gradFill rotWithShape="1">
            <a:gsLst>
              <a:gs pos="0">
                <a:srgbClr val="080808">
                  <a:alpha val="15000"/>
                </a:srgbClr>
              </a:gs>
              <a:gs pos="100000">
                <a:srgbClr val="0040A8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noFill/>
            <a:miter lim="800000"/>
            <a:headEnd/>
            <a:tailEnd/>
          </a:ln>
          <a:effectLst/>
        </p:spPr>
        <p:txBody>
          <a:bodyPr wrap="square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wipe dir="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8002"/>
            <a:ext cx="8229600" cy="553998"/>
          </a:xfrm>
          <a:prstGeom prst="rect">
            <a:avLst/>
          </a:prstGeom>
        </p:spPr>
        <p:txBody>
          <a:bodyPr/>
          <a:lstStyle>
            <a:lvl1pPr marL="0" marR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baseline="0"/>
            </a:lvl1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lang="en-US" dirty="0"/>
              <a:t>Title of Pie Chart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lt"/>
              <a:ea typeface="+mn-ea"/>
              <a:cs typeface="Arial"/>
            </a:endParaRPr>
          </a:p>
        </p:txBody>
      </p:sp>
      <p:sp>
        <p:nvSpPr>
          <p:cNvPr id="11" name="Chart Placeholder 13"/>
          <p:cNvSpPr>
            <a:spLocks noGrp="1"/>
          </p:cNvSpPr>
          <p:nvPr>
            <p:ph type="chart" sz="quarter" idx="10"/>
          </p:nvPr>
        </p:nvSpPr>
        <p:spPr>
          <a:xfrm>
            <a:off x="460375" y="1348349"/>
            <a:ext cx="8229600" cy="4716462"/>
          </a:xfrm>
        </p:spPr>
        <p:txBody>
          <a:bodyPr/>
          <a:lstStyle/>
          <a:p>
            <a:r>
              <a:rPr lang="en-US" dirty="0"/>
              <a:t>Click icon to add chart</a:t>
            </a:r>
            <a:endParaRPr lang="en-IN" dirty="0"/>
          </a:p>
        </p:txBody>
      </p:sp>
      <p:sp>
        <p:nvSpPr>
          <p:cNvPr id="12" name="Oval 6"/>
          <p:cNvSpPr>
            <a:spLocks noChangeArrowheads="1"/>
          </p:cNvSpPr>
          <p:nvPr userDrawn="1"/>
        </p:nvSpPr>
        <p:spPr bwMode="gray">
          <a:xfrm>
            <a:off x="355600" y="6121101"/>
            <a:ext cx="8432800" cy="287853"/>
          </a:xfrm>
          <a:prstGeom prst="ellipse">
            <a:avLst/>
          </a:prstGeom>
          <a:gradFill rotWithShape="1">
            <a:gsLst>
              <a:gs pos="0">
                <a:srgbClr val="080808">
                  <a:alpha val="15000"/>
                </a:srgbClr>
              </a:gs>
              <a:gs pos="100000">
                <a:srgbClr val="0040A8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noFill/>
            <a:miter lim="800000"/>
            <a:headEnd/>
            <a:tailEnd/>
          </a:ln>
          <a:effectLst/>
        </p:spPr>
        <p:txBody>
          <a:bodyPr wrap="square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0" y="207600"/>
            <a:ext cx="9144000" cy="554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1005339" y="1350509"/>
            <a:ext cx="7557748" cy="652462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595959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8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1005339" y="2380789"/>
            <a:ext cx="7557748" cy="652462"/>
          </a:xfrm>
        </p:spPr>
        <p:txBody>
          <a:bodyPr>
            <a:normAutofit/>
          </a:bodyPr>
          <a:lstStyle>
            <a:lvl1pPr marL="0" indent="0">
              <a:buNone/>
              <a:tabLst/>
              <a:defRPr sz="2800" b="1">
                <a:solidFill>
                  <a:srgbClr val="595959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24" name="Text Placeholder 38"/>
          <p:cNvSpPr>
            <a:spLocks noGrp="1"/>
          </p:cNvSpPr>
          <p:nvPr>
            <p:ph type="body" sz="quarter" idx="12" hasCustomPrompt="1"/>
          </p:nvPr>
        </p:nvSpPr>
        <p:spPr>
          <a:xfrm>
            <a:off x="1005339" y="3403153"/>
            <a:ext cx="7557748" cy="652462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595959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25" name="Text Placeholder 38"/>
          <p:cNvSpPr>
            <a:spLocks noGrp="1"/>
          </p:cNvSpPr>
          <p:nvPr>
            <p:ph type="body" sz="quarter" idx="13" hasCustomPrompt="1"/>
          </p:nvPr>
        </p:nvSpPr>
        <p:spPr>
          <a:xfrm>
            <a:off x="1005339" y="4462030"/>
            <a:ext cx="7557748" cy="652462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595959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27" name="Text Placeholder 38"/>
          <p:cNvSpPr>
            <a:spLocks noGrp="1"/>
          </p:cNvSpPr>
          <p:nvPr>
            <p:ph type="body" sz="quarter" idx="14" hasCustomPrompt="1"/>
          </p:nvPr>
        </p:nvSpPr>
        <p:spPr>
          <a:xfrm>
            <a:off x="1005339" y="5504120"/>
            <a:ext cx="7557748" cy="652462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595959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28" name="Text Placeholder 38"/>
          <p:cNvSpPr>
            <a:spLocks noGrp="1"/>
          </p:cNvSpPr>
          <p:nvPr>
            <p:ph type="body" sz="quarter" idx="15" hasCustomPrompt="1"/>
          </p:nvPr>
        </p:nvSpPr>
        <p:spPr>
          <a:xfrm>
            <a:off x="460375" y="1345746"/>
            <a:ext cx="352425" cy="668792"/>
          </a:xfr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9" name="Text Placeholder 38"/>
          <p:cNvSpPr>
            <a:spLocks noGrp="1"/>
          </p:cNvSpPr>
          <p:nvPr>
            <p:ph type="body" sz="quarter" idx="16" hasCustomPrompt="1"/>
          </p:nvPr>
        </p:nvSpPr>
        <p:spPr>
          <a:xfrm>
            <a:off x="460375" y="2384085"/>
            <a:ext cx="352425" cy="668792"/>
          </a:xfr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30" name="Text Placeholder 38"/>
          <p:cNvSpPr>
            <a:spLocks noGrp="1"/>
          </p:cNvSpPr>
          <p:nvPr>
            <p:ph type="body" sz="quarter" idx="17" hasCustomPrompt="1"/>
          </p:nvPr>
        </p:nvSpPr>
        <p:spPr>
          <a:xfrm>
            <a:off x="460375" y="3422424"/>
            <a:ext cx="352425" cy="668792"/>
          </a:xfr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32" name="Text Placeholder 38"/>
          <p:cNvSpPr>
            <a:spLocks noGrp="1"/>
          </p:cNvSpPr>
          <p:nvPr>
            <p:ph type="body" sz="quarter" idx="18" hasCustomPrompt="1"/>
          </p:nvPr>
        </p:nvSpPr>
        <p:spPr>
          <a:xfrm>
            <a:off x="460375" y="4460763"/>
            <a:ext cx="352425" cy="668792"/>
          </a:xfr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33" name="Text Placeholder 38"/>
          <p:cNvSpPr>
            <a:spLocks noGrp="1"/>
          </p:cNvSpPr>
          <p:nvPr>
            <p:ph type="body" sz="quarter" idx="19" hasCustomPrompt="1"/>
          </p:nvPr>
        </p:nvSpPr>
        <p:spPr>
          <a:xfrm>
            <a:off x="460375" y="5499100"/>
            <a:ext cx="352425" cy="668792"/>
          </a:xfr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592538208"/>
      </p:ext>
    </p:extLst>
  </p:cSld>
  <p:clrMapOvr>
    <a:masterClrMapping/>
  </p:clrMapOvr>
  <p:transition spd="slow">
    <p:wipe dir="d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slide 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8002"/>
            <a:ext cx="8229600" cy="553998"/>
          </a:xfrm>
          <a:prstGeom prst="rect">
            <a:avLst/>
          </a:prstGeom>
        </p:spPr>
        <p:txBody>
          <a:bodyPr/>
          <a:lstStyle>
            <a:lvl1pPr marL="0" marR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baseline="0"/>
            </a:lvl1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lang="en-US" dirty="0"/>
              <a:t>Title of Pie Chart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lt"/>
              <a:ea typeface="+mn-ea"/>
              <a:cs typeface="Arial"/>
            </a:endParaRPr>
          </a:p>
        </p:txBody>
      </p:sp>
      <p:sp>
        <p:nvSpPr>
          <p:cNvPr id="5" name="Chart Placeholder 13"/>
          <p:cNvSpPr>
            <a:spLocks noGrp="1"/>
          </p:cNvSpPr>
          <p:nvPr>
            <p:ph type="chart" sz="quarter" idx="10"/>
          </p:nvPr>
        </p:nvSpPr>
        <p:spPr>
          <a:xfrm>
            <a:off x="460375" y="1348349"/>
            <a:ext cx="8229600" cy="4716462"/>
          </a:xfrm>
        </p:spPr>
        <p:txBody>
          <a:bodyPr/>
          <a:lstStyle/>
          <a:p>
            <a:r>
              <a:rPr lang="en-US" dirty="0"/>
              <a:t>Click icon to add chart</a:t>
            </a:r>
            <a:endParaRPr lang="en-IN" dirty="0"/>
          </a:p>
        </p:txBody>
      </p:sp>
      <p:sp>
        <p:nvSpPr>
          <p:cNvPr id="7" name="Oval 6"/>
          <p:cNvSpPr>
            <a:spLocks noChangeArrowheads="1"/>
          </p:cNvSpPr>
          <p:nvPr userDrawn="1"/>
        </p:nvSpPr>
        <p:spPr bwMode="gray">
          <a:xfrm>
            <a:off x="355600" y="6121101"/>
            <a:ext cx="8432800" cy="287853"/>
          </a:xfrm>
          <a:prstGeom prst="ellipse">
            <a:avLst/>
          </a:prstGeom>
          <a:gradFill rotWithShape="1">
            <a:gsLst>
              <a:gs pos="0">
                <a:srgbClr val="080808">
                  <a:alpha val="15000"/>
                </a:srgbClr>
              </a:gs>
              <a:gs pos="100000">
                <a:srgbClr val="0040A8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noFill/>
            <a:miter lim="800000"/>
            <a:headEnd/>
            <a:tailEnd/>
          </a:ln>
          <a:effectLst/>
        </p:spPr>
        <p:txBody>
          <a:bodyPr wrap="square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wipe dir="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val 6"/>
          <p:cNvSpPr>
            <a:spLocks noChangeArrowheads="1"/>
          </p:cNvSpPr>
          <p:nvPr userDrawn="1"/>
        </p:nvSpPr>
        <p:spPr bwMode="gray">
          <a:xfrm>
            <a:off x="355600" y="5858423"/>
            <a:ext cx="8432800" cy="550531"/>
          </a:xfrm>
          <a:prstGeom prst="ellipse">
            <a:avLst/>
          </a:prstGeom>
          <a:gradFill rotWithShape="1">
            <a:gsLst>
              <a:gs pos="0">
                <a:srgbClr val="080808">
                  <a:alpha val="20000"/>
                </a:srgbClr>
              </a:gs>
              <a:gs pos="100000">
                <a:srgbClr val="0040A8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noFill/>
            <a:miter lim="800000"/>
            <a:headEnd/>
            <a:tailEnd/>
          </a:ln>
          <a:effectLst/>
        </p:spPr>
        <p:txBody>
          <a:bodyPr wrap="square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000000"/>
              </a:solidFill>
            </a:endParaRPr>
          </a:p>
        </p:txBody>
      </p:sp>
      <p:sp>
        <p:nvSpPr>
          <p:cNvPr id="57" name="Text Placeholder 56"/>
          <p:cNvSpPr>
            <a:spLocks noGrp="1"/>
          </p:cNvSpPr>
          <p:nvPr>
            <p:ph type="body" sz="quarter" idx="10" hasCustomPrompt="1"/>
          </p:nvPr>
        </p:nvSpPr>
        <p:spPr>
          <a:xfrm>
            <a:off x="780166" y="4223431"/>
            <a:ext cx="1452108" cy="566737"/>
          </a:xfrm>
        </p:spPr>
        <p:txBody>
          <a:bodyPr>
            <a:normAutofit/>
          </a:bodyPr>
          <a:lstStyle>
            <a:lvl1pPr algn="ctr">
              <a:buNone/>
              <a:defRPr lang="en-IN" sz="1800" kern="12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Text 1</a:t>
            </a:r>
            <a:endParaRPr lang="en-IN" dirty="0"/>
          </a:p>
        </p:txBody>
      </p:sp>
      <p:sp>
        <p:nvSpPr>
          <p:cNvPr id="12" name="Title 4"/>
          <p:cNvSpPr>
            <a:spLocks noGrp="1"/>
          </p:cNvSpPr>
          <p:nvPr>
            <p:ph type="title" hasCustomPrompt="1"/>
          </p:nvPr>
        </p:nvSpPr>
        <p:spPr>
          <a:xfrm>
            <a:off x="460375" y="208002"/>
            <a:ext cx="8229600" cy="55399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774700" y="2679700"/>
            <a:ext cx="1463040" cy="1463040"/>
          </a:xfrm>
          <a:prstGeom prst="ellips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13" name="Text Placeholder 56"/>
          <p:cNvSpPr>
            <a:spLocks noGrp="1"/>
          </p:cNvSpPr>
          <p:nvPr>
            <p:ph type="body" sz="quarter" idx="19" hasCustomPrompt="1"/>
          </p:nvPr>
        </p:nvSpPr>
        <p:spPr>
          <a:xfrm>
            <a:off x="2807316" y="4223431"/>
            <a:ext cx="1452108" cy="566737"/>
          </a:xfrm>
        </p:spPr>
        <p:txBody>
          <a:bodyPr>
            <a:normAutofit/>
          </a:bodyPr>
          <a:lstStyle>
            <a:lvl1pPr algn="ctr">
              <a:buNone/>
              <a:defRPr lang="en-IN" sz="1800" kern="12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Text 2</a:t>
            </a:r>
            <a:endParaRPr lang="en-IN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801850" y="2679700"/>
            <a:ext cx="1463040" cy="1463040"/>
          </a:xfrm>
          <a:prstGeom prst="ellips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15" name="Text Placeholder 56"/>
          <p:cNvSpPr>
            <a:spLocks noGrp="1"/>
          </p:cNvSpPr>
          <p:nvPr>
            <p:ph type="body" sz="quarter" idx="21" hasCustomPrompt="1"/>
          </p:nvPr>
        </p:nvSpPr>
        <p:spPr>
          <a:xfrm>
            <a:off x="4811800" y="4223431"/>
            <a:ext cx="1452108" cy="566737"/>
          </a:xfrm>
        </p:spPr>
        <p:txBody>
          <a:bodyPr>
            <a:normAutofit/>
          </a:bodyPr>
          <a:lstStyle>
            <a:lvl1pPr algn="ctr">
              <a:buNone/>
              <a:defRPr lang="en-IN" sz="1800" kern="12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Text 3</a:t>
            </a:r>
            <a:endParaRPr lang="en-IN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806334" y="2679700"/>
            <a:ext cx="1463040" cy="1463040"/>
          </a:xfrm>
          <a:prstGeom prst="ellips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17" name="Text Placeholder 56"/>
          <p:cNvSpPr>
            <a:spLocks noGrp="1"/>
          </p:cNvSpPr>
          <p:nvPr>
            <p:ph type="body" sz="quarter" idx="23" hasCustomPrompt="1"/>
          </p:nvPr>
        </p:nvSpPr>
        <p:spPr>
          <a:xfrm>
            <a:off x="6787266" y="4223431"/>
            <a:ext cx="1452108" cy="566737"/>
          </a:xfrm>
        </p:spPr>
        <p:txBody>
          <a:bodyPr>
            <a:normAutofit/>
          </a:bodyPr>
          <a:lstStyle>
            <a:lvl1pPr algn="ctr">
              <a:buNone/>
              <a:defRPr lang="en-IN" sz="1800" kern="12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Text 4</a:t>
            </a:r>
            <a:endParaRPr lang="en-IN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6781800" y="2679700"/>
            <a:ext cx="1463040" cy="1463040"/>
          </a:xfrm>
          <a:prstGeom prst="ellips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</p:spTree>
  </p:cSld>
  <p:clrMapOvr>
    <a:masterClrMapping/>
  </p:clrMapOvr>
  <p:transition spd="slow">
    <p:wipe dir="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connecto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2642616" y="1727200"/>
            <a:ext cx="3858768" cy="3858768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38" name="Title 4"/>
          <p:cNvSpPr>
            <a:spLocks noGrp="1"/>
          </p:cNvSpPr>
          <p:nvPr userDrawn="1">
            <p:ph type="title" hasCustomPrompt="1"/>
          </p:nvPr>
        </p:nvSpPr>
        <p:spPr>
          <a:xfrm>
            <a:off x="460375" y="208002"/>
            <a:ext cx="8229600" cy="55399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0" name="Text Placeholder 56"/>
          <p:cNvSpPr>
            <a:spLocks noGrp="1"/>
          </p:cNvSpPr>
          <p:nvPr>
            <p:ph type="body" sz="quarter" idx="14" hasCustomPrompt="1"/>
          </p:nvPr>
        </p:nvSpPr>
        <p:spPr>
          <a:xfrm>
            <a:off x="3474131" y="3152631"/>
            <a:ext cx="2231528" cy="693655"/>
          </a:xfrm>
        </p:spPr>
        <p:txBody>
          <a:bodyPr>
            <a:noAutofit/>
          </a:bodyPr>
          <a:lstStyle>
            <a:lvl1pPr marL="0" indent="0" algn="ctr">
              <a:buNone/>
              <a:defRPr lang="en-IN" sz="2000" kern="1200" baseline="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INSERT TEXT Subject Matter</a:t>
            </a:r>
            <a:endParaRPr lang="en-IN" dirty="0"/>
          </a:p>
        </p:txBody>
      </p:sp>
      <p:sp>
        <p:nvSpPr>
          <p:cNvPr id="34" name="Text Placeholder 56"/>
          <p:cNvSpPr>
            <a:spLocks noGrp="1"/>
          </p:cNvSpPr>
          <p:nvPr>
            <p:ph type="body" sz="quarter" idx="13" hasCustomPrompt="1"/>
          </p:nvPr>
        </p:nvSpPr>
        <p:spPr>
          <a:xfrm>
            <a:off x="3863878" y="953610"/>
            <a:ext cx="1416244" cy="329811"/>
          </a:xfrm>
        </p:spPr>
        <p:txBody>
          <a:bodyPr>
            <a:normAutofit/>
          </a:bodyPr>
          <a:lstStyle>
            <a:lvl1pPr algn="ctr">
              <a:buNone/>
              <a:defRPr lang="en-IN" sz="1400" kern="12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  <a:endParaRPr lang="en-IN" dirty="0"/>
          </a:p>
        </p:txBody>
      </p:sp>
      <p:sp>
        <p:nvSpPr>
          <p:cNvPr id="37" name="Text Placeholder 56"/>
          <p:cNvSpPr>
            <a:spLocks noGrp="1"/>
          </p:cNvSpPr>
          <p:nvPr>
            <p:ph type="body" sz="quarter" idx="15" hasCustomPrompt="1"/>
          </p:nvPr>
        </p:nvSpPr>
        <p:spPr>
          <a:xfrm>
            <a:off x="3863878" y="6124845"/>
            <a:ext cx="1416244" cy="329811"/>
          </a:xfrm>
        </p:spPr>
        <p:txBody>
          <a:bodyPr>
            <a:normAutofit/>
          </a:bodyPr>
          <a:lstStyle>
            <a:lvl1pPr algn="ctr">
              <a:buNone/>
              <a:defRPr lang="en-IN" sz="1400" kern="12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  <a:endParaRPr lang="en-IN" dirty="0"/>
          </a:p>
        </p:txBody>
      </p:sp>
      <p:sp>
        <p:nvSpPr>
          <p:cNvPr id="39" name="Text Placeholder 56"/>
          <p:cNvSpPr>
            <a:spLocks noGrp="1"/>
          </p:cNvSpPr>
          <p:nvPr>
            <p:ph type="body" sz="quarter" idx="16" hasCustomPrompt="1"/>
          </p:nvPr>
        </p:nvSpPr>
        <p:spPr>
          <a:xfrm>
            <a:off x="6998963" y="3232353"/>
            <a:ext cx="1416244" cy="329811"/>
          </a:xfrm>
        </p:spPr>
        <p:txBody>
          <a:bodyPr>
            <a:normAutofit/>
          </a:bodyPr>
          <a:lstStyle>
            <a:lvl1pPr algn="ctr">
              <a:buNone/>
              <a:defRPr lang="en-IN" sz="1400" kern="12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  <a:endParaRPr lang="en-IN" dirty="0"/>
          </a:p>
        </p:txBody>
      </p:sp>
      <p:sp>
        <p:nvSpPr>
          <p:cNvPr id="40" name="Text Placeholder 56"/>
          <p:cNvSpPr>
            <a:spLocks noGrp="1"/>
          </p:cNvSpPr>
          <p:nvPr>
            <p:ph type="body" sz="quarter" idx="17" hasCustomPrompt="1"/>
          </p:nvPr>
        </p:nvSpPr>
        <p:spPr>
          <a:xfrm>
            <a:off x="701622" y="3232353"/>
            <a:ext cx="1416244" cy="329811"/>
          </a:xfrm>
        </p:spPr>
        <p:txBody>
          <a:bodyPr>
            <a:normAutofit/>
          </a:bodyPr>
          <a:lstStyle>
            <a:lvl1pPr algn="ctr">
              <a:buNone/>
              <a:defRPr lang="en-IN" sz="1400" kern="12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  <a:endParaRPr lang="en-IN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4076700" y="1320800"/>
            <a:ext cx="960120" cy="960120"/>
          </a:xfrm>
          <a:prstGeom prst="ellips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4076700" y="5105400"/>
            <a:ext cx="960120" cy="960120"/>
          </a:xfrm>
          <a:prstGeom prst="ellips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146300" y="2921000"/>
            <a:ext cx="960120" cy="960120"/>
          </a:xfrm>
          <a:prstGeom prst="ellips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5943600" y="2908300"/>
            <a:ext cx="960120" cy="960120"/>
          </a:xfrm>
          <a:prstGeom prst="ellips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</p:spTree>
  </p:cSld>
  <p:clrMapOvr>
    <a:masterClrMapping/>
  </p:clrMapOvr>
  <p:transition spd="slow">
    <p:wipe dir="d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 userDrawn="1">
            <p:ph type="ctrTitle" hasCustomPrompt="1"/>
          </p:nvPr>
        </p:nvSpPr>
        <p:spPr>
          <a:xfrm>
            <a:off x="4547710" y="1767649"/>
            <a:ext cx="4203553" cy="55399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10" name="Text Placeholder 56"/>
          <p:cNvSpPr>
            <a:spLocks noGrp="1"/>
          </p:cNvSpPr>
          <p:nvPr>
            <p:ph type="body" sz="quarter" idx="19" hasCustomPrompt="1"/>
          </p:nvPr>
        </p:nvSpPr>
        <p:spPr>
          <a:xfrm>
            <a:off x="4547710" y="2552751"/>
            <a:ext cx="4158442" cy="355042"/>
          </a:xfrm>
        </p:spPr>
        <p:txBody>
          <a:bodyPr>
            <a:noAutofit/>
          </a:bodyPr>
          <a:lstStyle>
            <a:lvl1pPr marL="0" indent="0" algn="l">
              <a:buNone/>
              <a:def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Your Name</a:t>
            </a:r>
            <a:endParaRPr lang="en-IN" dirty="0"/>
          </a:p>
        </p:txBody>
      </p:sp>
      <p:sp>
        <p:nvSpPr>
          <p:cNvPr id="11" name="Text Placeholder 56"/>
          <p:cNvSpPr>
            <a:spLocks noGrp="1"/>
          </p:cNvSpPr>
          <p:nvPr>
            <p:ph type="body" sz="quarter" idx="20" hasCustomPrompt="1"/>
          </p:nvPr>
        </p:nvSpPr>
        <p:spPr>
          <a:xfrm>
            <a:off x="4547710" y="3537676"/>
            <a:ext cx="4158442" cy="314777"/>
          </a:xfrm>
        </p:spPr>
        <p:txBody>
          <a:bodyPr>
            <a:noAutofit/>
          </a:bodyPr>
          <a:lstStyle>
            <a:lvl1pPr algn="l">
              <a:buNone/>
              <a:def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Email ID</a:t>
            </a:r>
            <a:endParaRPr lang="en-IN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47700"/>
            <a:ext cx="9144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" name="Picture 8" descr="WIPRO PPT Design.jp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5121" y="4471039"/>
            <a:ext cx="9133758" cy="2171061"/>
          </a:xfrm>
          <a:prstGeom prst="rect">
            <a:avLst/>
          </a:prstGeom>
        </p:spPr>
      </p:pic>
      <p:pic>
        <p:nvPicPr>
          <p:cNvPr id="13" name="Picture 12" descr="Slides Master - 51.jp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2057402" y="1664833"/>
            <a:ext cx="1872342" cy="2084305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 rot="5400000">
            <a:off x="2814000" y="2781258"/>
            <a:ext cx="2754000" cy="1588"/>
          </a:xfrm>
          <a:prstGeom prst="line">
            <a:avLst/>
          </a:prstGeom>
          <a:ln w="19050">
            <a:solidFill>
              <a:srgbClr val="B6B6B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56"/>
          <p:cNvSpPr>
            <a:spLocks noGrp="1"/>
          </p:cNvSpPr>
          <p:nvPr>
            <p:ph type="body" sz="quarter" idx="21" hasCustomPrompt="1"/>
          </p:nvPr>
        </p:nvSpPr>
        <p:spPr>
          <a:xfrm>
            <a:off x="4547710" y="3034335"/>
            <a:ext cx="4158442" cy="355042"/>
          </a:xfrm>
        </p:spPr>
        <p:txBody>
          <a:bodyPr>
            <a:noAutofit/>
          </a:bodyPr>
          <a:lstStyle>
            <a:lvl1pPr marL="0" indent="0" algn="l">
              <a:buNone/>
              <a:def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Designation</a:t>
            </a:r>
            <a:endParaRPr lang="en-IN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customer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2612799" y="1970769"/>
            <a:ext cx="1447572" cy="1643288"/>
          </a:xfrm>
        </p:spPr>
        <p:txBody>
          <a:bodyPr>
            <a:noAutofit/>
          </a:bodyPr>
          <a:lstStyle>
            <a:lvl1pPr marL="0" indent="0" algn="ctr">
              <a:buNone/>
              <a:defRPr sz="1100" baseline="0"/>
            </a:lvl1pPr>
          </a:lstStyle>
          <a:p>
            <a:r>
              <a:rPr lang="en-US" dirty="0"/>
              <a:t>Click here to add Customer / Partner Logo</a:t>
            </a:r>
            <a:endParaRPr lang="en-IN" dirty="0"/>
          </a:p>
        </p:txBody>
      </p:sp>
      <p:pic>
        <p:nvPicPr>
          <p:cNvPr id="9" name="Picture 8" descr="Slides Master - 51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304802" y="1664833"/>
            <a:ext cx="1872342" cy="2084305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647700"/>
            <a:ext cx="9144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5" name="Picture 14" descr="WIPRO PPT Design.jpg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5121" y="4471039"/>
            <a:ext cx="9133758" cy="2171061"/>
          </a:xfrm>
          <a:prstGeom prst="rect">
            <a:avLst/>
          </a:prstGeom>
        </p:spPr>
      </p:pic>
      <p:sp>
        <p:nvSpPr>
          <p:cNvPr id="11" name="Text Placeholder 56"/>
          <p:cNvSpPr>
            <a:spLocks noGrp="1"/>
          </p:cNvSpPr>
          <p:nvPr>
            <p:ph type="body" sz="quarter" idx="20" hasCustomPrompt="1"/>
          </p:nvPr>
        </p:nvSpPr>
        <p:spPr>
          <a:xfrm>
            <a:off x="4559968" y="3114100"/>
            <a:ext cx="4158442" cy="387090"/>
          </a:xfrm>
        </p:spPr>
        <p:txBody>
          <a:bodyPr>
            <a:noAutofit/>
          </a:bodyPr>
          <a:lstStyle>
            <a:lvl1pPr marL="0" indent="0" algn="l">
              <a:buNone/>
              <a:def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Your Name</a:t>
            </a:r>
            <a:endParaRPr lang="en-IN" dirty="0"/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4559742" y="1480457"/>
            <a:ext cx="4142266" cy="1547161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lvl1pPr marL="0" algn="l">
              <a:defRPr lang="en-US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algn="l"/>
            <a:r>
              <a:rPr lang="en-US" dirty="0"/>
              <a:t>Insert Title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sp>
        <p:nvSpPr>
          <p:cNvPr id="25" name="Text Placeholder 56"/>
          <p:cNvSpPr>
            <a:spLocks noGrp="1"/>
          </p:cNvSpPr>
          <p:nvPr>
            <p:ph type="body" sz="quarter" idx="21" hasCustomPrompt="1"/>
          </p:nvPr>
        </p:nvSpPr>
        <p:spPr>
          <a:xfrm>
            <a:off x="4572000" y="3599045"/>
            <a:ext cx="4158442" cy="409914"/>
          </a:xfrm>
        </p:spPr>
        <p:txBody>
          <a:bodyPr>
            <a:noAutofit/>
          </a:bodyPr>
          <a:lstStyle>
            <a:lvl1pPr marL="0" indent="0" algn="l">
              <a:buNone/>
              <a:def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Designation</a:t>
            </a:r>
            <a:endParaRPr lang="en-IN" dirty="0"/>
          </a:p>
        </p:txBody>
      </p:sp>
      <p:cxnSp>
        <p:nvCxnSpPr>
          <p:cNvPr id="12" name="Straight Connector 11"/>
          <p:cNvCxnSpPr/>
          <p:nvPr userDrawn="1"/>
        </p:nvCxnSpPr>
        <p:spPr>
          <a:xfrm rot="5400000">
            <a:off x="2932334" y="2781258"/>
            <a:ext cx="2754000" cy="1588"/>
          </a:xfrm>
          <a:prstGeom prst="line">
            <a:avLst/>
          </a:prstGeom>
          <a:ln w="19050">
            <a:solidFill>
              <a:srgbClr val="B6B6B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468675"/>
      </p:ext>
    </p:extLst>
  </p:cSld>
  <p:clrMapOvr>
    <a:masterClrMapping/>
  </p:clrMapOvr>
  <p:transition spd="slow">
    <p:wipe dir="d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er slide with customer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47700"/>
            <a:ext cx="9144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7" name="Picture 16" descr="WIPRO PPT Design.jp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5121" y="4471039"/>
            <a:ext cx="9133758" cy="2171061"/>
          </a:xfrm>
          <a:prstGeom prst="rect">
            <a:avLst/>
          </a:prstGeom>
        </p:spPr>
      </p:pic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674914" y="2667681"/>
            <a:ext cx="7794172" cy="663575"/>
          </a:xfrm>
        </p:spPr>
        <p:txBody>
          <a:bodyPr>
            <a:normAutofit/>
          </a:bodyPr>
          <a:lstStyle>
            <a:lvl1pPr algn="ctr">
              <a:buNone/>
              <a:defRPr lang="en-US" sz="34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Section Name Here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674914" y="3355504"/>
            <a:ext cx="7794172" cy="389182"/>
          </a:xfrm>
        </p:spPr>
        <p:txBody>
          <a:bodyPr>
            <a:normAutofit/>
          </a:bodyPr>
          <a:lstStyle>
            <a:lvl1pPr algn="ctr">
              <a:buNone/>
              <a:defRPr lang="en-US" sz="20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Who what when where</a:t>
            </a:r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8012113" y="316140"/>
            <a:ext cx="903287" cy="848631"/>
          </a:xfrm>
        </p:spPr>
        <p:txBody>
          <a:bodyPr>
            <a:noAutofit/>
          </a:bodyPr>
          <a:lstStyle>
            <a:lvl1pPr marL="0" indent="0" algn="ctr">
              <a:buNone/>
              <a:defRPr sz="1100" baseline="0"/>
            </a:lvl1pPr>
          </a:lstStyle>
          <a:p>
            <a:r>
              <a:rPr lang="en-US" dirty="0"/>
              <a:t>Click here to add Customer / Partner Logo</a:t>
            </a:r>
            <a:endParaRPr lang="en-IN" dirty="0"/>
          </a:p>
        </p:txBody>
      </p:sp>
      <p:pic>
        <p:nvPicPr>
          <p:cNvPr id="20" name="Picture 19" descr="Slides Master - 51.jp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6587416" y="182880"/>
            <a:ext cx="1014684" cy="112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46958"/>
      </p:ext>
    </p:extLst>
  </p:cSld>
  <p:clrMapOvr>
    <a:masterClrMapping/>
  </p:clrMapOvr>
  <p:transition spd="slow">
    <p:wipe dir="d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with customer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2612799" y="1970769"/>
            <a:ext cx="1447572" cy="1643288"/>
          </a:xfrm>
        </p:spPr>
        <p:txBody>
          <a:bodyPr>
            <a:noAutofit/>
          </a:bodyPr>
          <a:lstStyle>
            <a:lvl1pPr marL="0" indent="0" algn="ctr">
              <a:buNone/>
              <a:defRPr sz="1100" baseline="0"/>
            </a:lvl1pPr>
          </a:lstStyle>
          <a:p>
            <a:r>
              <a:rPr lang="en-US" dirty="0"/>
              <a:t>Click here to add Customer / Partner Logo</a:t>
            </a:r>
            <a:endParaRPr lang="en-IN" dirty="0"/>
          </a:p>
        </p:txBody>
      </p:sp>
      <p:pic>
        <p:nvPicPr>
          <p:cNvPr id="14" name="Picture 13" descr="Slides Master - 51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304802" y="1664833"/>
            <a:ext cx="1872342" cy="2084305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647700"/>
            <a:ext cx="9144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7" name="Picture 16" descr="WIPRO PPT Design.jpg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5121" y="4471039"/>
            <a:ext cx="9133758" cy="2171061"/>
          </a:xfrm>
          <a:prstGeom prst="rect">
            <a:avLst/>
          </a:prstGeom>
        </p:spPr>
      </p:pic>
      <p:sp>
        <p:nvSpPr>
          <p:cNvPr id="23" name="Text Placeholder 56"/>
          <p:cNvSpPr>
            <a:spLocks noGrp="1"/>
          </p:cNvSpPr>
          <p:nvPr>
            <p:ph type="body" sz="quarter" idx="20" hasCustomPrompt="1"/>
          </p:nvPr>
        </p:nvSpPr>
        <p:spPr>
          <a:xfrm>
            <a:off x="4700110" y="2589327"/>
            <a:ext cx="4158442" cy="373330"/>
          </a:xfrm>
        </p:spPr>
        <p:txBody>
          <a:bodyPr>
            <a:noAutofit/>
          </a:bodyPr>
          <a:lstStyle>
            <a:lvl1pPr marL="0" indent="0" algn="l">
              <a:buNone/>
              <a:def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Your Name</a:t>
            </a:r>
            <a:endParaRPr lang="en-IN" dirty="0"/>
          </a:p>
        </p:txBody>
      </p:sp>
      <p:sp>
        <p:nvSpPr>
          <p:cNvPr id="24" name="Text Placeholder 56"/>
          <p:cNvSpPr>
            <a:spLocks noGrp="1"/>
          </p:cNvSpPr>
          <p:nvPr>
            <p:ph type="body" sz="quarter" idx="21" hasCustomPrompt="1"/>
          </p:nvPr>
        </p:nvSpPr>
        <p:spPr>
          <a:xfrm>
            <a:off x="4700110" y="3519388"/>
            <a:ext cx="4158442" cy="314777"/>
          </a:xfrm>
        </p:spPr>
        <p:txBody>
          <a:bodyPr>
            <a:noAutofit/>
          </a:bodyPr>
          <a:lstStyle>
            <a:lvl1pPr algn="l">
              <a:buNone/>
              <a:def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Email ID</a:t>
            </a:r>
            <a:endParaRPr lang="en-IN" dirty="0"/>
          </a:p>
        </p:txBody>
      </p:sp>
      <p:sp>
        <p:nvSpPr>
          <p:cNvPr id="10" name="Title 3"/>
          <p:cNvSpPr>
            <a:spLocks noGrp="1"/>
          </p:cNvSpPr>
          <p:nvPr>
            <p:ph type="ctrTitle" hasCustomPrompt="1"/>
          </p:nvPr>
        </p:nvSpPr>
        <p:spPr>
          <a:xfrm>
            <a:off x="4700110" y="1767649"/>
            <a:ext cx="4203553" cy="55399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2964607" y="2781258"/>
            <a:ext cx="2754000" cy="1588"/>
          </a:xfrm>
          <a:prstGeom prst="line">
            <a:avLst/>
          </a:prstGeom>
          <a:ln w="19050">
            <a:solidFill>
              <a:srgbClr val="B6B6B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56"/>
          <p:cNvSpPr>
            <a:spLocks noGrp="1"/>
          </p:cNvSpPr>
          <p:nvPr>
            <p:ph type="body" sz="quarter" idx="22" hasCustomPrompt="1"/>
          </p:nvPr>
        </p:nvSpPr>
        <p:spPr>
          <a:xfrm>
            <a:off x="4706206" y="3052623"/>
            <a:ext cx="4158442" cy="373330"/>
          </a:xfrm>
        </p:spPr>
        <p:txBody>
          <a:bodyPr>
            <a:noAutofit/>
          </a:bodyPr>
          <a:lstStyle>
            <a:lvl1pPr marL="0" indent="0" algn="l">
              <a:buNone/>
              <a:def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Designation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7074641"/>
      </p:ext>
    </p:extLst>
  </p:cSld>
  <p:clrMapOvr>
    <a:masterClrMapping/>
  </p:clrMapOvr>
  <p:transition spd="slow">
    <p:wipe dir="d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Blank or freefor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3211"/>
            <a:ext cx="8229600" cy="553998"/>
          </a:xfrm>
          <a:prstGeom prst="rect">
            <a:avLst/>
          </a:prstGeom>
        </p:spPr>
        <p:txBody>
          <a:bodyPr/>
          <a:lstStyle>
            <a:lvl1pPr marL="0" marR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baseline="0"/>
            </a:lvl1pPr>
          </a:lstStyle>
          <a:p>
            <a:pPr lvl="0"/>
            <a:r>
              <a:rPr lang="en-US" dirty="0"/>
              <a:t>Insert Title Here</a:t>
            </a:r>
          </a:p>
        </p:txBody>
      </p:sp>
    </p:spTree>
  </p:cSld>
  <p:clrMapOvr>
    <a:masterClrMapping/>
  </p:clrMapOvr>
  <p:transition spd="slow">
    <p:wipe dir="d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69901" y="2930299"/>
            <a:ext cx="8220074" cy="623887"/>
          </a:xfrm>
        </p:spPr>
        <p:txBody>
          <a:bodyPr>
            <a:normAutofit/>
          </a:bodyPr>
          <a:lstStyle>
            <a:lvl1pPr algn="ctr">
              <a:buNone/>
              <a:defRPr kumimoji="0" 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Section Name Here</a:t>
            </a:r>
          </a:p>
        </p:txBody>
      </p:sp>
      <p:pic>
        <p:nvPicPr>
          <p:cNvPr id="7" name="Picture 6" descr="WIPRO PPT Design.jp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5121" y="4471039"/>
            <a:ext cx="9133758" cy="2171061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838200" y="152400"/>
            <a:ext cx="7400053" cy="1407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47700"/>
            <a:ext cx="9144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69901" y="2612799"/>
            <a:ext cx="8220074" cy="623887"/>
          </a:xfrm>
        </p:spPr>
        <p:txBody>
          <a:bodyPr>
            <a:normAutofit/>
          </a:bodyPr>
          <a:lstStyle>
            <a:lvl1pPr algn="ctr">
              <a:buNone/>
              <a:defRPr kumimoji="0" 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Section Name Here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69901" y="3290677"/>
            <a:ext cx="8220074" cy="439496"/>
          </a:xfrm>
        </p:spPr>
        <p:txBody>
          <a:bodyPr>
            <a:normAutofit/>
          </a:bodyPr>
          <a:lstStyle>
            <a:lvl1pPr algn="ctr">
              <a:buNone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Who what when where</a:t>
            </a:r>
          </a:p>
        </p:txBody>
      </p:sp>
      <p:pic>
        <p:nvPicPr>
          <p:cNvPr id="7" name="Picture 6" descr="WIPRO PPT Design.jp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5121" y="4471039"/>
            <a:ext cx="9133758" cy="2171061"/>
          </a:xfrm>
          <a:prstGeom prst="rect">
            <a:avLst/>
          </a:prstGeom>
        </p:spPr>
      </p:pic>
      <p:pic>
        <p:nvPicPr>
          <p:cNvPr id="10" name="Picture 9" descr="Slides Master - 51.jp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7981685" y="105908"/>
            <a:ext cx="1044840" cy="1163124"/>
          </a:xfrm>
          <a:prstGeom prst="rect">
            <a:avLst/>
          </a:prstGeom>
        </p:spPr>
      </p:pic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78483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n-US" sz="30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Insert Title Here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1360488"/>
            <a:ext cx="8240713" cy="4473575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defRPr sz="1800">
                <a:solidFill>
                  <a:srgbClr val="595959"/>
                </a:solidFill>
              </a:defRPr>
            </a:lvl1pPr>
            <a:lvl2pPr>
              <a:buClr>
                <a:srgbClr val="0070C0"/>
              </a:buClr>
              <a:buSzPct val="70000"/>
              <a:buFont typeface="Arial" pitchFamily="34" charset="0"/>
              <a:buChar char="•"/>
              <a:defRPr sz="1800">
                <a:solidFill>
                  <a:srgbClr val="595959"/>
                </a:solidFill>
              </a:defRPr>
            </a:lvl2pPr>
            <a:lvl3pPr>
              <a:buClr>
                <a:srgbClr val="0070C0"/>
              </a:buClr>
              <a:buFont typeface="Courier New" pitchFamily="49" charset="0"/>
              <a:buChar char="o"/>
              <a:defRPr sz="1800">
                <a:solidFill>
                  <a:srgbClr val="595959"/>
                </a:solidFill>
              </a:defRPr>
            </a:lvl3pPr>
            <a:lvl4pPr>
              <a:buClr>
                <a:srgbClr val="0070C0"/>
              </a:buClr>
              <a:buFont typeface="Wingdings" pitchFamily="2" charset="2"/>
              <a:buChar char="§"/>
              <a:defRPr sz="1800">
                <a:solidFill>
                  <a:srgbClr val="595959"/>
                </a:solidFill>
              </a:defRPr>
            </a:lvl4pPr>
            <a:lvl5pPr>
              <a:buClr>
                <a:srgbClr val="0070C0"/>
              </a:buClr>
              <a:buFont typeface="Wingdings" pitchFamily="2" charset="2"/>
              <a:buChar char="§"/>
              <a:defRPr sz="1800">
                <a:solidFill>
                  <a:srgbClr val="595959"/>
                </a:solidFill>
              </a:defRPr>
            </a:lvl5pPr>
          </a:lstStyle>
          <a:p>
            <a:pPr lvl="0"/>
            <a:r>
              <a:rPr lang="en-IN" dirty="0"/>
              <a:t>Please use bullet points on this slide when the content is heavy break it up into highlights, don’t use paragraphs of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78483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n-US" sz="30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Insert Title Here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1360488"/>
            <a:ext cx="8240713" cy="4773612"/>
          </a:xfrm>
        </p:spPr>
        <p:txBody>
          <a:bodyPr>
            <a:normAutofit/>
          </a:bodyPr>
          <a:lstStyle>
            <a:lvl1pPr>
              <a:lnSpc>
                <a:spcPct val="200000"/>
              </a:lnSpc>
              <a:buClr>
                <a:srgbClr val="0070C0"/>
              </a:buClr>
              <a:buSzPct val="70000"/>
              <a:buFontTx/>
              <a:buBlip>
                <a:blip r:embed="rId2"/>
              </a:buBlip>
              <a:defRPr sz="1800">
                <a:solidFill>
                  <a:srgbClr val="595959"/>
                </a:solidFill>
              </a:defRPr>
            </a:lvl1pPr>
            <a:lvl2pPr>
              <a:lnSpc>
                <a:spcPct val="200000"/>
              </a:lnSpc>
              <a:buClr>
                <a:srgbClr val="0070C0"/>
              </a:buClr>
              <a:buSzPct val="70000"/>
              <a:buFont typeface="Arial" pitchFamily="34" charset="0"/>
              <a:buChar char="•"/>
              <a:defRPr sz="1800">
                <a:solidFill>
                  <a:srgbClr val="595959"/>
                </a:solidFill>
              </a:defRPr>
            </a:lvl2pPr>
            <a:lvl3pPr>
              <a:lnSpc>
                <a:spcPct val="200000"/>
              </a:lnSpc>
              <a:buClr>
                <a:srgbClr val="0070C0"/>
              </a:buClr>
              <a:buSzPct val="70000"/>
              <a:buFont typeface="Courier New" pitchFamily="49" charset="0"/>
              <a:buChar char="o"/>
              <a:defRPr sz="1800">
                <a:solidFill>
                  <a:srgbClr val="595959"/>
                </a:solidFill>
              </a:defRPr>
            </a:lvl3pPr>
            <a:lvl4pPr>
              <a:lnSpc>
                <a:spcPct val="200000"/>
              </a:lnSpc>
              <a:buClr>
                <a:srgbClr val="0070C0"/>
              </a:buClr>
              <a:buSzPct val="70000"/>
              <a:buFont typeface="Wingdings" pitchFamily="2" charset="2"/>
              <a:buChar char="§"/>
              <a:defRPr sz="1800">
                <a:solidFill>
                  <a:srgbClr val="595959"/>
                </a:solidFill>
              </a:defRPr>
            </a:lvl4pPr>
            <a:lvl5pPr>
              <a:lnSpc>
                <a:spcPct val="200000"/>
              </a:lnSpc>
              <a:buClr>
                <a:srgbClr val="0070C0"/>
              </a:buClr>
              <a:buSzPct val="70000"/>
              <a:buFont typeface="Wingdings" pitchFamily="2" charset="2"/>
              <a:buChar char="§"/>
              <a:defRPr sz="1800">
                <a:solidFill>
                  <a:srgbClr val="595959"/>
                </a:solidFill>
              </a:defRPr>
            </a:lvl5pPr>
          </a:lstStyle>
          <a:p>
            <a:pPr lvl="0"/>
            <a:r>
              <a:rPr lang="en-IN" dirty="0"/>
              <a:t>Please use bullet points on this slide when the content is heavy break it up into highlights, don’t use paragraphs of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5486400" y="3251200"/>
            <a:ext cx="3200400" cy="32004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7"/>
          <p:cNvSpPr>
            <a:spLocks noGrp="1"/>
          </p:cNvSpPr>
          <p:nvPr>
            <p:ph type="body" sz="quarter" idx="21" hasCustomPrompt="1"/>
          </p:nvPr>
        </p:nvSpPr>
        <p:spPr>
          <a:xfrm>
            <a:off x="751339" y="3178402"/>
            <a:ext cx="3635375" cy="2344093"/>
          </a:xfrm>
          <a:ln w="12700">
            <a:solidFill>
              <a:srgbClr val="D2D2D2"/>
            </a:solidFill>
          </a:ln>
        </p:spPr>
        <p:txBody>
          <a:bodyPr>
            <a:normAutofit/>
          </a:bodyPr>
          <a:lstStyle>
            <a:lvl1pPr marL="231775" marR="0" indent="-231775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Arial" pitchFamily="34" charset="0"/>
              <a:buChar char="•"/>
              <a:tabLst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Text</a:t>
            </a:r>
          </a:p>
          <a:p>
            <a:pPr lvl="0"/>
            <a:r>
              <a:rPr lang="en-US" dirty="0"/>
              <a:t>Insert Text</a:t>
            </a:r>
          </a:p>
          <a:p>
            <a:pPr lvl="0"/>
            <a:r>
              <a:rPr lang="en-US" dirty="0"/>
              <a:t>Insert Text</a:t>
            </a:r>
          </a:p>
          <a:p>
            <a:pPr lvl="0"/>
            <a:r>
              <a:rPr lang="en-US" dirty="0"/>
              <a:t>Insert Text</a:t>
            </a:r>
          </a:p>
          <a:p>
            <a:pPr marL="231775" marR="0" lvl="0" indent="-231775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Insert Text</a:t>
            </a:r>
          </a:p>
          <a:p>
            <a:pPr marL="231775" marR="0" lvl="0" indent="-231775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Insert Text</a:t>
            </a:r>
          </a:p>
          <a:p>
            <a:pPr lvl="0"/>
            <a:endParaRPr lang="en-US" dirty="0"/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2" hasCustomPrompt="1"/>
          </p:nvPr>
        </p:nvSpPr>
        <p:spPr>
          <a:xfrm>
            <a:off x="729340" y="2384652"/>
            <a:ext cx="3679372" cy="663575"/>
          </a:xfrm>
          <a:solidFill>
            <a:srgbClr val="0070C0"/>
          </a:solidFill>
        </p:spPr>
        <p:txBody>
          <a:bodyPr anchor="ctr">
            <a:normAutofit/>
          </a:bodyPr>
          <a:lstStyle>
            <a:lvl1pPr>
              <a:buNone/>
              <a:def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  <a:lvl2pPr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2pPr>
            <a:lvl3pPr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3pPr>
            <a:lvl4pPr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4pPr>
          </a:lstStyle>
          <a:p>
            <a:pPr lvl="0"/>
            <a:r>
              <a:rPr lang="en-US" dirty="0"/>
              <a:t>Column 1</a:t>
            </a:r>
            <a:endParaRPr lang="en-IN" dirty="0"/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23" hasCustomPrompt="1"/>
          </p:nvPr>
        </p:nvSpPr>
        <p:spPr>
          <a:xfrm>
            <a:off x="4751616" y="3178402"/>
            <a:ext cx="3635375" cy="2344093"/>
          </a:xfrm>
          <a:ln w="12700">
            <a:solidFill>
              <a:srgbClr val="D2D2D2"/>
            </a:solidFill>
          </a:ln>
        </p:spPr>
        <p:txBody>
          <a:bodyPr>
            <a:normAutofit/>
          </a:bodyPr>
          <a:lstStyle>
            <a:lvl1pPr marL="231775" marR="0" indent="-231775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Arial" pitchFamily="34" charset="0"/>
              <a:buChar char="•"/>
              <a:tabLst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Text</a:t>
            </a:r>
          </a:p>
          <a:p>
            <a:pPr lvl="0"/>
            <a:r>
              <a:rPr lang="en-US" dirty="0"/>
              <a:t>Insert Text</a:t>
            </a:r>
          </a:p>
          <a:p>
            <a:pPr lvl="0"/>
            <a:r>
              <a:rPr lang="en-US" dirty="0"/>
              <a:t>Insert Text</a:t>
            </a:r>
          </a:p>
          <a:p>
            <a:pPr lvl="0"/>
            <a:r>
              <a:rPr lang="en-US" dirty="0"/>
              <a:t>Insert Text</a:t>
            </a:r>
          </a:p>
          <a:p>
            <a:pPr marL="231775" marR="0" lvl="0" indent="-231775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Insert Text</a:t>
            </a:r>
          </a:p>
          <a:p>
            <a:pPr marL="231775" marR="0" lvl="0" indent="-231775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Insert Text</a:t>
            </a:r>
          </a:p>
          <a:p>
            <a:pPr lvl="0"/>
            <a:endParaRPr lang="en-US" dirty="0"/>
          </a:p>
        </p:txBody>
      </p:sp>
      <p:sp>
        <p:nvSpPr>
          <p:cNvPr id="27" name="Text Placeholder 15"/>
          <p:cNvSpPr>
            <a:spLocks noGrp="1"/>
          </p:cNvSpPr>
          <p:nvPr>
            <p:ph type="body" sz="quarter" idx="24" hasCustomPrompt="1"/>
          </p:nvPr>
        </p:nvSpPr>
        <p:spPr>
          <a:xfrm>
            <a:off x="4729617" y="2384652"/>
            <a:ext cx="3679372" cy="663575"/>
          </a:xfrm>
          <a:solidFill>
            <a:srgbClr val="0070C0"/>
          </a:solidFill>
        </p:spPr>
        <p:txBody>
          <a:bodyPr anchor="ctr">
            <a:normAutofit/>
          </a:bodyPr>
          <a:lstStyle>
            <a:lvl1pPr>
              <a:buNone/>
              <a:def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  <a:lvl2pPr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2pPr>
            <a:lvl3pPr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3pPr>
            <a:lvl4pPr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4pPr>
          </a:lstStyle>
          <a:p>
            <a:pPr lvl="0"/>
            <a:r>
              <a:rPr lang="en-US" dirty="0"/>
              <a:t>Column 2</a:t>
            </a:r>
            <a:endParaRPr lang="en-IN" dirty="0"/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60376" y="145140"/>
            <a:ext cx="8229600" cy="55399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n-US" sz="30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Slide with two columns and a title</a:t>
            </a:r>
          </a:p>
        </p:txBody>
      </p:sp>
      <p:sp>
        <p:nvSpPr>
          <p:cNvPr id="7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451301" y="1465489"/>
            <a:ext cx="8238674" cy="360000"/>
          </a:xfrm>
        </p:spPr>
        <p:txBody>
          <a:bodyPr>
            <a:noAutofit/>
          </a:bodyPr>
          <a:lstStyle>
            <a:lvl1pPr marL="231775" indent="-231775" algn="ctr" defTabSz="457200" rtl="0" eaLnBrk="1" latinLnBrk="0" hangingPunct="1">
              <a:spcBef>
                <a:spcPct val="20000"/>
              </a:spcBef>
              <a:buFont typeface="Arial"/>
              <a:buNone/>
              <a:defRPr kumimoji="0" lang="en-IN" sz="2200" b="1" i="0" u="none" strike="noStrike" kern="1200" cap="none" spc="8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INSERT COLUMN HEADING HERE</a:t>
            </a:r>
            <a:endParaRPr lang="en-IN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or freefor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 userDrawn="1"/>
        </p:nvSpPr>
        <p:spPr>
          <a:xfrm>
            <a:off x="533400" y="1066800"/>
            <a:ext cx="8153400" cy="2590800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781800" y="2209800"/>
            <a:ext cx="1447800" cy="12192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9" name="Rounded Rectangle 8"/>
          <p:cNvSpPr/>
          <p:nvPr userDrawn="1"/>
        </p:nvSpPr>
        <p:spPr>
          <a:xfrm>
            <a:off x="685800" y="1371600"/>
            <a:ext cx="5715000" cy="533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85800" y="2057400"/>
            <a:ext cx="5715000" cy="137160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GB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685800" y="1371600"/>
            <a:ext cx="5715000" cy="533400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>
            <a:lvl1pPr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</a:t>
            </a:r>
            <a:endParaRPr lang="en-GB" dirty="0"/>
          </a:p>
        </p:txBody>
      </p:sp>
      <p:sp>
        <p:nvSpPr>
          <p:cNvPr id="16" name="Rounded Rectangle 15"/>
          <p:cNvSpPr/>
          <p:nvPr userDrawn="1"/>
        </p:nvSpPr>
        <p:spPr>
          <a:xfrm>
            <a:off x="533400" y="3810000"/>
            <a:ext cx="8153400" cy="2590800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ounded Rectangle 17"/>
          <p:cNvSpPr/>
          <p:nvPr userDrawn="1"/>
        </p:nvSpPr>
        <p:spPr>
          <a:xfrm>
            <a:off x="685800" y="4114800"/>
            <a:ext cx="5638800" cy="533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685800" y="4800600"/>
            <a:ext cx="5715000" cy="137160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GB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685800" y="4114800"/>
            <a:ext cx="5715000" cy="533400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>
            <a:lvl1pPr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</a:t>
            </a:r>
            <a:endParaRPr lang="en-GB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781800" y="4953000"/>
            <a:ext cx="1447800" cy="12192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0"/>
            <a:ext cx="9144000" cy="78483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n-US" sz="30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Insert Title Here</a:t>
            </a:r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or freefor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782598"/>
          </a:xfrm>
          <a:prstGeom prst="rect">
            <a:avLst/>
          </a:prstGeom>
        </p:spPr>
        <p:txBody>
          <a:bodyPr/>
          <a:lstStyle>
            <a:lvl1pPr marL="0" marR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baseline="0"/>
            </a:lvl1pPr>
          </a:lstStyle>
          <a:p>
            <a:pPr lvl="0"/>
            <a:r>
              <a:rPr lang="en-US" dirty="0"/>
              <a:t>Insert Title Here</a:t>
            </a:r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or freefor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2598"/>
          </a:xfrm>
          <a:prstGeom prst="rect">
            <a:avLst/>
          </a:prstGeom>
        </p:spPr>
        <p:txBody>
          <a:bodyPr/>
          <a:lstStyle>
            <a:lvl1pPr marL="0" marR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baseline="0"/>
            </a:lvl1pPr>
          </a:lstStyle>
          <a:p>
            <a:pPr lvl="0"/>
            <a:endParaRPr lang="en-US" dirty="0"/>
          </a:p>
        </p:txBody>
      </p:sp>
      <p:sp>
        <p:nvSpPr>
          <p:cNvPr id="3" name="Rounded Rectangle 2"/>
          <p:cNvSpPr/>
          <p:nvPr userDrawn="1"/>
        </p:nvSpPr>
        <p:spPr>
          <a:xfrm>
            <a:off x="533400" y="1066800"/>
            <a:ext cx="8153400" cy="2590800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781800" y="2209800"/>
            <a:ext cx="1447800" cy="12192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Rounded Rectangle 4"/>
          <p:cNvSpPr/>
          <p:nvPr userDrawn="1"/>
        </p:nvSpPr>
        <p:spPr>
          <a:xfrm>
            <a:off x="685800" y="1371600"/>
            <a:ext cx="5715000" cy="533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85800" y="2057400"/>
            <a:ext cx="5715000" cy="137160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GB" dirty="0"/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685800" y="1371600"/>
            <a:ext cx="5715000" cy="533400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>
            <a:lvl1pPr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</a:t>
            </a:r>
            <a:endParaRPr lang="en-GB" dirty="0"/>
          </a:p>
        </p:txBody>
      </p:sp>
      <p:sp>
        <p:nvSpPr>
          <p:cNvPr id="9" name="Rounded Rectangle 8"/>
          <p:cNvSpPr/>
          <p:nvPr userDrawn="1"/>
        </p:nvSpPr>
        <p:spPr>
          <a:xfrm>
            <a:off x="533400" y="3810000"/>
            <a:ext cx="8153400" cy="2590800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4964"/>
            <a:ext cx="8229600" cy="514826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>
            <a:off x="3124200" y="6673207"/>
            <a:ext cx="2895600" cy="14896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u="none" dirty="0">
                <a:solidFill>
                  <a:schemeClr val="tx1"/>
                </a:solidFill>
              </a:rPr>
              <a:t>© 2012 WIPRO LTD  |  WWW.WIPRO.COM</a:t>
            </a:r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10884" y="6647351"/>
            <a:ext cx="522516" cy="210649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5D61087F-CA7B-4F6C-AD54-FCE24029CF22}" type="slidenum">
              <a:rPr 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l"/>
              <a:t>‹#›</a:t>
            </a:fld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0" y="760413"/>
            <a:ext cx="9145588" cy="25200"/>
            <a:chOff x="0" y="3408363"/>
            <a:chExt cx="9145588" cy="41275"/>
          </a:xfrm>
        </p:grpSpPr>
        <p:sp>
          <p:nvSpPr>
            <p:cNvPr id="64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0" y="3408363"/>
              <a:ext cx="9144000" cy="41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65" name="Rectangle 5"/>
            <p:cNvSpPr>
              <a:spLocks noChangeArrowheads="1"/>
            </p:cNvSpPr>
            <p:nvPr userDrawn="1"/>
          </p:nvSpPr>
          <p:spPr bwMode="auto">
            <a:xfrm>
              <a:off x="0" y="3408363"/>
              <a:ext cx="182563" cy="41275"/>
            </a:xfrm>
            <a:prstGeom prst="rect">
              <a:avLst/>
            </a:prstGeom>
            <a:solidFill>
              <a:srgbClr val="E31E2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66" name="Rectangle 6"/>
            <p:cNvSpPr>
              <a:spLocks noChangeArrowheads="1"/>
            </p:cNvSpPr>
            <p:nvPr userDrawn="1"/>
          </p:nvSpPr>
          <p:spPr bwMode="auto">
            <a:xfrm>
              <a:off x="0" y="3408363"/>
              <a:ext cx="365125" cy="41275"/>
            </a:xfrm>
            <a:prstGeom prst="rect">
              <a:avLst/>
            </a:prstGeom>
            <a:solidFill>
              <a:srgbClr val="E31E2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67" name="Rectangle 7"/>
            <p:cNvSpPr>
              <a:spLocks noChangeArrowheads="1"/>
            </p:cNvSpPr>
            <p:nvPr userDrawn="1"/>
          </p:nvSpPr>
          <p:spPr bwMode="auto">
            <a:xfrm>
              <a:off x="182563" y="3408363"/>
              <a:ext cx="366713" cy="41275"/>
            </a:xfrm>
            <a:prstGeom prst="rect">
              <a:avLst/>
            </a:prstGeom>
            <a:solidFill>
              <a:srgbClr val="E42C2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68" name="Rectangle 8"/>
            <p:cNvSpPr>
              <a:spLocks noChangeArrowheads="1"/>
            </p:cNvSpPr>
            <p:nvPr userDrawn="1"/>
          </p:nvSpPr>
          <p:spPr bwMode="auto">
            <a:xfrm>
              <a:off x="365125" y="3408363"/>
              <a:ext cx="366713" cy="41275"/>
            </a:xfrm>
            <a:prstGeom prst="rect">
              <a:avLst/>
            </a:prstGeom>
            <a:solidFill>
              <a:srgbClr val="E53A2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69" name="Rectangle 9"/>
            <p:cNvSpPr>
              <a:spLocks noChangeArrowheads="1"/>
            </p:cNvSpPr>
            <p:nvPr userDrawn="1"/>
          </p:nvSpPr>
          <p:spPr bwMode="auto">
            <a:xfrm>
              <a:off x="549275" y="3408363"/>
              <a:ext cx="365125" cy="41275"/>
            </a:xfrm>
            <a:prstGeom prst="rect">
              <a:avLst/>
            </a:prstGeom>
            <a:solidFill>
              <a:srgbClr val="E7462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70" name="Rectangle 10"/>
            <p:cNvSpPr>
              <a:spLocks noChangeArrowheads="1"/>
            </p:cNvSpPr>
            <p:nvPr userDrawn="1"/>
          </p:nvSpPr>
          <p:spPr bwMode="auto">
            <a:xfrm>
              <a:off x="731838" y="3408363"/>
              <a:ext cx="365125" cy="41275"/>
            </a:xfrm>
            <a:prstGeom prst="rect">
              <a:avLst/>
            </a:prstGeom>
            <a:solidFill>
              <a:srgbClr val="E8512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71" name="Rectangle 11"/>
            <p:cNvSpPr>
              <a:spLocks noChangeArrowheads="1"/>
            </p:cNvSpPr>
            <p:nvPr userDrawn="1"/>
          </p:nvSpPr>
          <p:spPr bwMode="auto">
            <a:xfrm>
              <a:off x="914400" y="3408363"/>
              <a:ext cx="365125" cy="41275"/>
            </a:xfrm>
            <a:prstGeom prst="rect">
              <a:avLst/>
            </a:prstGeom>
            <a:solidFill>
              <a:srgbClr val="EA5D2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72" name="Rectangle 12"/>
            <p:cNvSpPr>
              <a:spLocks noChangeArrowheads="1"/>
            </p:cNvSpPr>
            <p:nvPr userDrawn="1"/>
          </p:nvSpPr>
          <p:spPr bwMode="auto">
            <a:xfrm>
              <a:off x="1096963" y="3408363"/>
              <a:ext cx="366713" cy="41275"/>
            </a:xfrm>
            <a:prstGeom prst="rect">
              <a:avLst/>
            </a:prstGeom>
            <a:solidFill>
              <a:srgbClr val="EC691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73" name="Rectangle 13"/>
            <p:cNvSpPr>
              <a:spLocks noChangeArrowheads="1"/>
            </p:cNvSpPr>
            <p:nvPr userDrawn="1"/>
          </p:nvSpPr>
          <p:spPr bwMode="auto">
            <a:xfrm>
              <a:off x="1279525" y="3408363"/>
              <a:ext cx="366713" cy="41275"/>
            </a:xfrm>
            <a:prstGeom prst="rect">
              <a:avLst/>
            </a:prstGeom>
            <a:solidFill>
              <a:srgbClr val="EE741D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74" name="Rectangle 14"/>
            <p:cNvSpPr>
              <a:spLocks noChangeArrowheads="1"/>
            </p:cNvSpPr>
            <p:nvPr userDrawn="1"/>
          </p:nvSpPr>
          <p:spPr bwMode="auto">
            <a:xfrm>
              <a:off x="1463675" y="3408363"/>
              <a:ext cx="365125" cy="41275"/>
            </a:xfrm>
            <a:prstGeom prst="rect">
              <a:avLst/>
            </a:prstGeom>
            <a:solidFill>
              <a:srgbClr val="EF7E1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75" name="Rectangle 15"/>
            <p:cNvSpPr>
              <a:spLocks noChangeArrowheads="1"/>
            </p:cNvSpPr>
            <p:nvPr userDrawn="1"/>
          </p:nvSpPr>
          <p:spPr bwMode="auto">
            <a:xfrm>
              <a:off x="1646238" y="3408363"/>
              <a:ext cx="365125" cy="41275"/>
            </a:xfrm>
            <a:prstGeom prst="rect">
              <a:avLst/>
            </a:prstGeom>
            <a:solidFill>
              <a:srgbClr val="F1881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76" name="Rectangle 16"/>
            <p:cNvSpPr>
              <a:spLocks noChangeArrowheads="1"/>
            </p:cNvSpPr>
            <p:nvPr userDrawn="1"/>
          </p:nvSpPr>
          <p:spPr bwMode="auto">
            <a:xfrm>
              <a:off x="1828800" y="3408363"/>
              <a:ext cx="365125" cy="41275"/>
            </a:xfrm>
            <a:prstGeom prst="rect">
              <a:avLst/>
            </a:prstGeom>
            <a:solidFill>
              <a:srgbClr val="F3931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77" name="Rectangle 17"/>
            <p:cNvSpPr>
              <a:spLocks noChangeArrowheads="1"/>
            </p:cNvSpPr>
            <p:nvPr userDrawn="1"/>
          </p:nvSpPr>
          <p:spPr bwMode="auto">
            <a:xfrm>
              <a:off x="2011363" y="3408363"/>
              <a:ext cx="366713" cy="41275"/>
            </a:xfrm>
            <a:prstGeom prst="rect">
              <a:avLst/>
            </a:prstGeom>
            <a:solidFill>
              <a:srgbClr val="F49C0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78" name="Rectangle 18"/>
            <p:cNvSpPr>
              <a:spLocks noChangeArrowheads="1"/>
            </p:cNvSpPr>
            <p:nvPr userDrawn="1"/>
          </p:nvSpPr>
          <p:spPr bwMode="auto">
            <a:xfrm>
              <a:off x="2193925" y="3408363"/>
              <a:ext cx="366713" cy="41275"/>
            </a:xfrm>
            <a:prstGeom prst="rect">
              <a:avLst/>
            </a:prstGeom>
            <a:solidFill>
              <a:srgbClr val="F6A60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79" name="Rectangle 19"/>
            <p:cNvSpPr>
              <a:spLocks noChangeArrowheads="1"/>
            </p:cNvSpPr>
            <p:nvPr userDrawn="1"/>
          </p:nvSpPr>
          <p:spPr bwMode="auto">
            <a:xfrm>
              <a:off x="2378075" y="3408363"/>
              <a:ext cx="365125" cy="41275"/>
            </a:xfrm>
            <a:prstGeom prst="rect">
              <a:avLst/>
            </a:prstGeom>
            <a:solidFill>
              <a:srgbClr val="F8B00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80" name="Rectangle 20"/>
            <p:cNvSpPr>
              <a:spLocks noChangeArrowheads="1"/>
            </p:cNvSpPr>
            <p:nvPr userDrawn="1"/>
          </p:nvSpPr>
          <p:spPr bwMode="auto">
            <a:xfrm>
              <a:off x="2560638" y="3408363"/>
              <a:ext cx="365125" cy="41275"/>
            </a:xfrm>
            <a:prstGeom prst="rect">
              <a:avLst/>
            </a:prstGeom>
            <a:solidFill>
              <a:srgbClr val="FBBA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81" name="Rectangle 21"/>
            <p:cNvSpPr>
              <a:spLocks noChangeArrowheads="1"/>
            </p:cNvSpPr>
            <p:nvPr userDrawn="1"/>
          </p:nvSpPr>
          <p:spPr bwMode="auto">
            <a:xfrm>
              <a:off x="2743200" y="3408363"/>
              <a:ext cx="365125" cy="41275"/>
            </a:xfrm>
            <a:prstGeom prst="rect">
              <a:avLst/>
            </a:prstGeom>
            <a:solidFill>
              <a:srgbClr val="FBBB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82" name="Rectangle 22"/>
            <p:cNvSpPr>
              <a:spLocks noChangeArrowheads="1"/>
            </p:cNvSpPr>
            <p:nvPr userDrawn="1"/>
          </p:nvSpPr>
          <p:spPr bwMode="auto">
            <a:xfrm>
              <a:off x="2925763" y="3408363"/>
              <a:ext cx="366713" cy="41275"/>
            </a:xfrm>
            <a:prstGeom prst="rect">
              <a:avLst/>
            </a:prstGeom>
            <a:solidFill>
              <a:srgbClr val="FBBD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83" name="Rectangle 23"/>
            <p:cNvSpPr>
              <a:spLocks noChangeArrowheads="1"/>
            </p:cNvSpPr>
            <p:nvPr userDrawn="1"/>
          </p:nvSpPr>
          <p:spPr bwMode="auto">
            <a:xfrm>
              <a:off x="3108325" y="3408363"/>
              <a:ext cx="366713" cy="41275"/>
            </a:xfrm>
            <a:prstGeom prst="rect">
              <a:avLst/>
            </a:prstGeom>
            <a:solidFill>
              <a:srgbClr val="FCBF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84" name="Rectangle 24"/>
            <p:cNvSpPr>
              <a:spLocks noChangeArrowheads="1"/>
            </p:cNvSpPr>
            <p:nvPr userDrawn="1"/>
          </p:nvSpPr>
          <p:spPr bwMode="auto">
            <a:xfrm>
              <a:off x="3292475" y="3408363"/>
              <a:ext cx="365125" cy="41275"/>
            </a:xfrm>
            <a:prstGeom prst="rect">
              <a:avLst/>
            </a:prstGeom>
            <a:solidFill>
              <a:srgbClr val="FCC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85" name="Rectangle 25"/>
            <p:cNvSpPr>
              <a:spLocks noChangeArrowheads="1"/>
            </p:cNvSpPr>
            <p:nvPr userDrawn="1"/>
          </p:nvSpPr>
          <p:spPr bwMode="auto">
            <a:xfrm>
              <a:off x="3475038" y="3408363"/>
              <a:ext cx="365125" cy="41275"/>
            </a:xfrm>
            <a:prstGeom prst="rect">
              <a:avLst/>
            </a:prstGeom>
            <a:solidFill>
              <a:srgbClr val="FCC2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86" name="Rectangle 26"/>
            <p:cNvSpPr>
              <a:spLocks noChangeArrowheads="1"/>
            </p:cNvSpPr>
            <p:nvPr userDrawn="1"/>
          </p:nvSpPr>
          <p:spPr bwMode="auto">
            <a:xfrm>
              <a:off x="3657600" y="3408363"/>
              <a:ext cx="365125" cy="41275"/>
            </a:xfrm>
            <a:prstGeom prst="rect">
              <a:avLst/>
            </a:prstGeom>
            <a:solidFill>
              <a:srgbClr val="FDC4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87" name="Rectangle 27"/>
            <p:cNvSpPr>
              <a:spLocks noChangeArrowheads="1"/>
            </p:cNvSpPr>
            <p:nvPr userDrawn="1"/>
          </p:nvSpPr>
          <p:spPr bwMode="auto">
            <a:xfrm>
              <a:off x="3840163" y="3408363"/>
              <a:ext cx="366713" cy="41275"/>
            </a:xfrm>
            <a:prstGeom prst="rect">
              <a:avLst/>
            </a:prstGeom>
            <a:solidFill>
              <a:srgbClr val="FDC6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88" name="Rectangle 28"/>
            <p:cNvSpPr>
              <a:spLocks noChangeArrowheads="1"/>
            </p:cNvSpPr>
            <p:nvPr userDrawn="1"/>
          </p:nvSpPr>
          <p:spPr bwMode="auto">
            <a:xfrm>
              <a:off x="4022725" y="3408363"/>
              <a:ext cx="366713" cy="41275"/>
            </a:xfrm>
            <a:prstGeom prst="rect">
              <a:avLst/>
            </a:prstGeom>
            <a:solidFill>
              <a:srgbClr val="FDC7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89" name="Rectangle 29"/>
            <p:cNvSpPr>
              <a:spLocks noChangeArrowheads="1"/>
            </p:cNvSpPr>
            <p:nvPr userDrawn="1"/>
          </p:nvSpPr>
          <p:spPr bwMode="auto">
            <a:xfrm>
              <a:off x="4206875" y="3408363"/>
              <a:ext cx="365125" cy="41275"/>
            </a:xfrm>
            <a:prstGeom prst="rect">
              <a:avLst/>
            </a:prstGeom>
            <a:solidFill>
              <a:srgbClr val="FEC9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90" name="Rectangle 30"/>
            <p:cNvSpPr>
              <a:spLocks noChangeArrowheads="1"/>
            </p:cNvSpPr>
            <p:nvPr userDrawn="1"/>
          </p:nvSpPr>
          <p:spPr bwMode="auto">
            <a:xfrm>
              <a:off x="4389438" y="3408363"/>
              <a:ext cx="365125" cy="41275"/>
            </a:xfrm>
            <a:prstGeom prst="rect">
              <a:avLst/>
            </a:prstGeom>
            <a:solidFill>
              <a:srgbClr val="FECB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91" name="Rectangle 31"/>
            <p:cNvSpPr>
              <a:spLocks noChangeArrowheads="1"/>
            </p:cNvSpPr>
            <p:nvPr userDrawn="1"/>
          </p:nvSpPr>
          <p:spPr bwMode="auto">
            <a:xfrm>
              <a:off x="4572000" y="3408363"/>
              <a:ext cx="365125" cy="41275"/>
            </a:xfrm>
            <a:prstGeom prst="rect">
              <a:avLst/>
            </a:prstGeom>
            <a:solidFill>
              <a:srgbClr val="FBCB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92" name="Rectangle 32"/>
            <p:cNvSpPr>
              <a:spLocks noChangeArrowheads="1"/>
            </p:cNvSpPr>
            <p:nvPr userDrawn="1"/>
          </p:nvSpPr>
          <p:spPr bwMode="auto">
            <a:xfrm>
              <a:off x="4754563" y="3408363"/>
              <a:ext cx="366713" cy="41275"/>
            </a:xfrm>
            <a:prstGeom prst="rect">
              <a:avLst/>
            </a:prstGeom>
            <a:solidFill>
              <a:srgbClr val="F3CA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93" name="Rectangle 33"/>
            <p:cNvSpPr>
              <a:spLocks noChangeArrowheads="1"/>
            </p:cNvSpPr>
            <p:nvPr userDrawn="1"/>
          </p:nvSpPr>
          <p:spPr bwMode="auto">
            <a:xfrm>
              <a:off x="4937125" y="3408363"/>
              <a:ext cx="366713" cy="41275"/>
            </a:xfrm>
            <a:prstGeom prst="rect">
              <a:avLst/>
            </a:prstGeom>
            <a:solidFill>
              <a:srgbClr val="ECC8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94" name="Rectangle 34"/>
            <p:cNvSpPr>
              <a:spLocks noChangeArrowheads="1"/>
            </p:cNvSpPr>
            <p:nvPr userDrawn="1"/>
          </p:nvSpPr>
          <p:spPr bwMode="auto">
            <a:xfrm>
              <a:off x="5121275" y="3408363"/>
              <a:ext cx="365125" cy="41275"/>
            </a:xfrm>
            <a:prstGeom prst="rect">
              <a:avLst/>
            </a:prstGeom>
            <a:solidFill>
              <a:srgbClr val="E4C60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95" name="Rectangle 35"/>
            <p:cNvSpPr>
              <a:spLocks noChangeArrowheads="1"/>
            </p:cNvSpPr>
            <p:nvPr userDrawn="1"/>
          </p:nvSpPr>
          <p:spPr bwMode="auto">
            <a:xfrm>
              <a:off x="5303838" y="3408363"/>
              <a:ext cx="365125" cy="41275"/>
            </a:xfrm>
            <a:prstGeom prst="rect">
              <a:avLst/>
            </a:prstGeom>
            <a:solidFill>
              <a:srgbClr val="DCC50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96" name="Rectangle 36"/>
            <p:cNvSpPr>
              <a:spLocks noChangeArrowheads="1"/>
            </p:cNvSpPr>
            <p:nvPr userDrawn="1"/>
          </p:nvSpPr>
          <p:spPr bwMode="auto">
            <a:xfrm>
              <a:off x="5486400" y="3408363"/>
              <a:ext cx="365125" cy="41275"/>
            </a:xfrm>
            <a:prstGeom prst="rect">
              <a:avLst/>
            </a:prstGeom>
            <a:solidFill>
              <a:srgbClr val="D5C30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97" name="Rectangle 37"/>
            <p:cNvSpPr>
              <a:spLocks noChangeArrowheads="1"/>
            </p:cNvSpPr>
            <p:nvPr userDrawn="1"/>
          </p:nvSpPr>
          <p:spPr bwMode="auto">
            <a:xfrm>
              <a:off x="5668963" y="3408363"/>
              <a:ext cx="366713" cy="41275"/>
            </a:xfrm>
            <a:prstGeom prst="rect">
              <a:avLst/>
            </a:prstGeom>
            <a:solidFill>
              <a:srgbClr val="CCC11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98" name="Rectangle 38"/>
            <p:cNvSpPr>
              <a:spLocks noChangeArrowheads="1"/>
            </p:cNvSpPr>
            <p:nvPr userDrawn="1"/>
          </p:nvSpPr>
          <p:spPr bwMode="auto">
            <a:xfrm>
              <a:off x="5851525" y="3408363"/>
              <a:ext cx="366713" cy="41275"/>
            </a:xfrm>
            <a:prstGeom prst="rect">
              <a:avLst/>
            </a:prstGeom>
            <a:solidFill>
              <a:srgbClr val="B8BC2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99" name="Rectangle 39"/>
            <p:cNvSpPr>
              <a:spLocks noChangeArrowheads="1"/>
            </p:cNvSpPr>
            <p:nvPr userDrawn="1"/>
          </p:nvSpPr>
          <p:spPr bwMode="auto">
            <a:xfrm>
              <a:off x="6035675" y="3408363"/>
              <a:ext cx="365125" cy="41275"/>
            </a:xfrm>
            <a:prstGeom prst="rect">
              <a:avLst/>
            </a:prstGeom>
            <a:solidFill>
              <a:srgbClr val="A3B82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00" name="Rectangle 40"/>
            <p:cNvSpPr>
              <a:spLocks noChangeArrowheads="1"/>
            </p:cNvSpPr>
            <p:nvPr userDrawn="1"/>
          </p:nvSpPr>
          <p:spPr bwMode="auto">
            <a:xfrm>
              <a:off x="6218238" y="3408363"/>
              <a:ext cx="365125" cy="41275"/>
            </a:xfrm>
            <a:prstGeom prst="rect">
              <a:avLst/>
            </a:prstGeom>
            <a:solidFill>
              <a:srgbClr val="8CB23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01" name="Rectangle 41"/>
            <p:cNvSpPr>
              <a:spLocks noChangeArrowheads="1"/>
            </p:cNvSpPr>
            <p:nvPr userDrawn="1"/>
          </p:nvSpPr>
          <p:spPr bwMode="auto">
            <a:xfrm>
              <a:off x="6400800" y="3408363"/>
              <a:ext cx="365125" cy="41275"/>
            </a:xfrm>
            <a:prstGeom prst="rect">
              <a:avLst/>
            </a:prstGeom>
            <a:solidFill>
              <a:srgbClr val="71AD3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02" name="Rectangle 42"/>
            <p:cNvSpPr>
              <a:spLocks noChangeArrowheads="1"/>
            </p:cNvSpPr>
            <p:nvPr userDrawn="1"/>
          </p:nvSpPr>
          <p:spPr bwMode="auto">
            <a:xfrm>
              <a:off x="6583363" y="3408363"/>
              <a:ext cx="366713" cy="41275"/>
            </a:xfrm>
            <a:prstGeom prst="rect">
              <a:avLst/>
            </a:prstGeom>
            <a:solidFill>
              <a:srgbClr val="51A73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03" name="Rectangle 43"/>
            <p:cNvSpPr>
              <a:spLocks noChangeArrowheads="1"/>
            </p:cNvSpPr>
            <p:nvPr userDrawn="1"/>
          </p:nvSpPr>
          <p:spPr bwMode="auto">
            <a:xfrm>
              <a:off x="6765925" y="3408363"/>
              <a:ext cx="366713" cy="41275"/>
            </a:xfrm>
            <a:prstGeom prst="rect">
              <a:avLst/>
            </a:prstGeom>
            <a:solidFill>
              <a:srgbClr val="1DA2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04" name="Rectangle 44"/>
            <p:cNvSpPr>
              <a:spLocks noChangeArrowheads="1"/>
            </p:cNvSpPr>
            <p:nvPr userDrawn="1"/>
          </p:nvSpPr>
          <p:spPr bwMode="auto">
            <a:xfrm>
              <a:off x="6950075" y="3408363"/>
              <a:ext cx="365125" cy="41275"/>
            </a:xfrm>
            <a:prstGeom prst="rect">
              <a:avLst/>
            </a:prstGeom>
            <a:solidFill>
              <a:srgbClr val="009D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05" name="Rectangle 45"/>
            <p:cNvSpPr>
              <a:spLocks noChangeArrowheads="1"/>
            </p:cNvSpPr>
            <p:nvPr userDrawn="1"/>
          </p:nvSpPr>
          <p:spPr bwMode="auto">
            <a:xfrm>
              <a:off x="7132638" y="3408363"/>
              <a:ext cx="365125" cy="41275"/>
            </a:xfrm>
            <a:prstGeom prst="rect">
              <a:avLst/>
            </a:prstGeom>
            <a:solidFill>
              <a:srgbClr val="00984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06" name="Rectangle 46"/>
            <p:cNvSpPr>
              <a:spLocks noChangeArrowheads="1"/>
            </p:cNvSpPr>
            <p:nvPr userDrawn="1"/>
          </p:nvSpPr>
          <p:spPr bwMode="auto">
            <a:xfrm>
              <a:off x="7315200" y="3408363"/>
              <a:ext cx="365125" cy="41275"/>
            </a:xfrm>
            <a:prstGeom prst="rect">
              <a:avLst/>
            </a:prstGeom>
            <a:solidFill>
              <a:srgbClr val="008C5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07" name="Rectangle 47"/>
            <p:cNvSpPr>
              <a:spLocks noChangeArrowheads="1"/>
            </p:cNvSpPr>
            <p:nvPr userDrawn="1"/>
          </p:nvSpPr>
          <p:spPr bwMode="auto">
            <a:xfrm>
              <a:off x="7497763" y="3408363"/>
              <a:ext cx="366713" cy="41275"/>
            </a:xfrm>
            <a:prstGeom prst="rect">
              <a:avLst/>
            </a:prstGeom>
            <a:solidFill>
              <a:srgbClr val="00806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08" name="Rectangle 48"/>
            <p:cNvSpPr>
              <a:spLocks noChangeArrowheads="1"/>
            </p:cNvSpPr>
            <p:nvPr userDrawn="1"/>
          </p:nvSpPr>
          <p:spPr bwMode="auto">
            <a:xfrm>
              <a:off x="7680325" y="3408363"/>
              <a:ext cx="366713" cy="41275"/>
            </a:xfrm>
            <a:prstGeom prst="rect">
              <a:avLst/>
            </a:prstGeom>
            <a:solidFill>
              <a:srgbClr val="00727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09" name="Rectangle 49"/>
            <p:cNvSpPr>
              <a:spLocks noChangeArrowheads="1"/>
            </p:cNvSpPr>
            <p:nvPr userDrawn="1"/>
          </p:nvSpPr>
          <p:spPr bwMode="auto">
            <a:xfrm>
              <a:off x="7864475" y="3408363"/>
              <a:ext cx="365125" cy="41275"/>
            </a:xfrm>
            <a:prstGeom prst="rect">
              <a:avLst/>
            </a:prstGeom>
            <a:solidFill>
              <a:srgbClr val="00637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10" name="Rectangle 50"/>
            <p:cNvSpPr>
              <a:spLocks noChangeArrowheads="1"/>
            </p:cNvSpPr>
            <p:nvPr userDrawn="1"/>
          </p:nvSpPr>
          <p:spPr bwMode="auto">
            <a:xfrm>
              <a:off x="8047038" y="3408363"/>
              <a:ext cx="365125" cy="41275"/>
            </a:xfrm>
            <a:prstGeom prst="rect">
              <a:avLst/>
            </a:prstGeom>
            <a:solidFill>
              <a:srgbClr val="18538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11" name="Rectangle 51"/>
            <p:cNvSpPr>
              <a:spLocks noChangeArrowheads="1"/>
            </p:cNvSpPr>
            <p:nvPr userDrawn="1"/>
          </p:nvSpPr>
          <p:spPr bwMode="auto">
            <a:xfrm>
              <a:off x="8229600" y="3408363"/>
              <a:ext cx="365125" cy="41275"/>
            </a:xfrm>
            <a:prstGeom prst="rect">
              <a:avLst/>
            </a:prstGeom>
            <a:solidFill>
              <a:srgbClr val="2E428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12" name="Rectangle 52"/>
            <p:cNvSpPr>
              <a:spLocks noChangeArrowheads="1"/>
            </p:cNvSpPr>
            <p:nvPr userDrawn="1"/>
          </p:nvSpPr>
          <p:spPr bwMode="auto">
            <a:xfrm>
              <a:off x="8412163" y="3408363"/>
              <a:ext cx="366713" cy="41275"/>
            </a:xfrm>
            <a:prstGeom prst="rect">
              <a:avLst/>
            </a:prstGeom>
            <a:solidFill>
              <a:srgbClr val="313E8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13" name="Rectangle 53"/>
            <p:cNvSpPr>
              <a:spLocks noChangeArrowheads="1"/>
            </p:cNvSpPr>
            <p:nvPr userDrawn="1"/>
          </p:nvSpPr>
          <p:spPr bwMode="auto">
            <a:xfrm>
              <a:off x="8594725" y="3408363"/>
              <a:ext cx="366713" cy="41275"/>
            </a:xfrm>
            <a:prstGeom prst="rect">
              <a:avLst/>
            </a:prstGeom>
            <a:solidFill>
              <a:srgbClr val="333B8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14" name="Rectangle 54"/>
            <p:cNvSpPr>
              <a:spLocks noChangeArrowheads="1"/>
            </p:cNvSpPr>
            <p:nvPr userDrawn="1"/>
          </p:nvSpPr>
          <p:spPr bwMode="auto">
            <a:xfrm>
              <a:off x="8778875" y="3408363"/>
              <a:ext cx="365125" cy="41275"/>
            </a:xfrm>
            <a:prstGeom prst="rect">
              <a:avLst/>
            </a:prstGeom>
            <a:solidFill>
              <a:srgbClr val="35388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15" name="Rectangle 55"/>
            <p:cNvSpPr>
              <a:spLocks noChangeArrowheads="1"/>
            </p:cNvSpPr>
            <p:nvPr userDrawn="1"/>
          </p:nvSpPr>
          <p:spPr bwMode="auto">
            <a:xfrm>
              <a:off x="8961438" y="3408363"/>
              <a:ext cx="182563" cy="41275"/>
            </a:xfrm>
            <a:prstGeom prst="rect">
              <a:avLst/>
            </a:prstGeom>
            <a:solidFill>
              <a:srgbClr val="39318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16" name="Freeform 56"/>
            <p:cNvSpPr>
              <a:spLocks/>
            </p:cNvSpPr>
            <p:nvPr userDrawn="1"/>
          </p:nvSpPr>
          <p:spPr bwMode="auto">
            <a:xfrm>
              <a:off x="9144000" y="3408363"/>
              <a:ext cx="1588" cy="41275"/>
            </a:xfrm>
            <a:custGeom>
              <a:avLst/>
              <a:gdLst/>
              <a:ahLst/>
              <a:cxnLst>
                <a:cxn ang="0">
                  <a:pos x="0" y="78"/>
                </a:cxn>
                <a:cxn ang="0">
                  <a:pos x="0" y="0"/>
                </a:cxn>
                <a:cxn ang="0">
                  <a:pos x="0" y="78"/>
                </a:cxn>
              </a:cxnLst>
              <a:rect l="0" t="0" r="r" b="b"/>
              <a:pathLst>
                <a:path h="78">
                  <a:moveTo>
                    <a:pt x="0" y="78"/>
                  </a:moveTo>
                  <a:lnTo>
                    <a:pt x="0" y="0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39318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3813036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7" r:id="rId2"/>
    <p:sldLayoutId id="2147483660" r:id="rId3"/>
    <p:sldLayoutId id="2147483664" r:id="rId4"/>
    <p:sldLayoutId id="2147483746" r:id="rId5"/>
    <p:sldLayoutId id="2147483663" r:id="rId6"/>
    <p:sldLayoutId id="2147483704" r:id="rId7"/>
    <p:sldLayoutId id="2147483747" r:id="rId8"/>
    <p:sldLayoutId id="2147483748" r:id="rId9"/>
    <p:sldLayoutId id="2147483676" r:id="rId10"/>
    <p:sldLayoutId id="2147483677" r:id="rId11"/>
    <p:sldLayoutId id="2147483678" r:id="rId12"/>
    <p:sldLayoutId id="2147483679" r:id="rId13"/>
    <p:sldLayoutId id="2147483681" r:id="rId14"/>
    <p:sldLayoutId id="2147483702" r:id="rId15"/>
    <p:sldLayoutId id="2147483703" r:id="rId16"/>
    <p:sldLayoutId id="2147483686" r:id="rId17"/>
    <p:sldLayoutId id="2147483687" r:id="rId18"/>
    <p:sldLayoutId id="2147483688" r:id="rId19"/>
    <p:sldLayoutId id="2147483691" r:id="rId20"/>
    <p:sldLayoutId id="2147483684" r:id="rId21"/>
    <p:sldLayoutId id="2147483694" r:id="rId22"/>
    <p:sldLayoutId id="2147483661" r:id="rId23"/>
    <p:sldLayoutId id="2147483699" r:id="rId24"/>
    <p:sldLayoutId id="2147483700" r:id="rId25"/>
    <p:sldLayoutId id="2147483706" r:id="rId26"/>
    <p:sldLayoutId id="2147483789" r:id="rId27"/>
  </p:sldLayoutIdLst>
  <p:transition spd="slow">
    <p:wipe dir="d"/>
  </p:transition>
  <p:txStyles>
    <p:titleStyle>
      <a:lvl1pPr algn="l" defTabSz="457200" rtl="0" eaLnBrk="1" latinLnBrk="0" hangingPunct="1">
        <a:spcBef>
          <a:spcPct val="0"/>
        </a:spcBef>
        <a:buNone/>
        <a:defRPr lang="en-US" sz="3000" b="1" kern="1200" dirty="0">
          <a:solidFill>
            <a:srgbClr val="595959"/>
          </a:solidFill>
          <a:latin typeface="+mj-lt"/>
          <a:ea typeface="+mn-ea"/>
          <a:cs typeface="Arial"/>
        </a:defRPr>
      </a:lvl1pPr>
    </p:titleStyle>
    <p:bodyStyle>
      <a:lvl1pPr marL="231775" indent="-231775" algn="l" defTabSz="457200" rtl="0" eaLnBrk="1" latinLnBrk="0" hangingPunct="1">
        <a:lnSpc>
          <a:spcPct val="150000"/>
        </a:lnSpc>
        <a:spcBef>
          <a:spcPct val="20000"/>
        </a:spcBef>
        <a:buSzPct val="70000"/>
        <a:buFontTx/>
        <a:buBlip>
          <a:blip r:embed="rId29"/>
        </a:buBlip>
        <a:defRPr kumimoji="0" lang="en-US" sz="1800" b="0" i="0" u="none" strike="noStrike" kern="1200" cap="none" spc="0" normalizeH="0" baseline="0" noProof="0" dirty="0" smtClean="0">
          <a:ln>
            <a:noFill/>
          </a:ln>
          <a:solidFill>
            <a:srgbClr val="595959"/>
          </a:solidFill>
          <a:effectLst/>
          <a:uLnTx/>
          <a:uFillTx/>
          <a:latin typeface="+mn-lt"/>
          <a:ea typeface="+mn-ea"/>
          <a:cs typeface="Arial"/>
        </a:defRPr>
      </a:lvl1pPr>
      <a:lvl2pPr marL="742950" indent="-285750" algn="l" defTabSz="457200" rtl="0" eaLnBrk="1" latinLnBrk="0" hangingPunct="1">
        <a:lnSpc>
          <a:spcPct val="150000"/>
        </a:lnSpc>
        <a:spcBef>
          <a:spcPct val="20000"/>
        </a:spcBef>
        <a:buClr>
          <a:srgbClr val="0070C0"/>
        </a:buClr>
        <a:buSzPct val="100000"/>
        <a:buFont typeface="Arial" pitchFamily="34" charset="0"/>
        <a:buChar char="•"/>
        <a:defRPr kumimoji="0" lang="en-US" sz="1800" b="0" i="0" u="none" strike="noStrike" kern="1200" cap="none" spc="0" normalizeH="0" baseline="0" noProof="0" dirty="0" smtClean="0">
          <a:ln>
            <a:noFill/>
          </a:ln>
          <a:solidFill>
            <a:srgbClr val="595959"/>
          </a:solidFill>
          <a:effectLst/>
          <a:uLnTx/>
          <a:uFillTx/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lnSpc>
          <a:spcPct val="150000"/>
        </a:lnSpc>
        <a:spcBef>
          <a:spcPct val="20000"/>
        </a:spcBef>
        <a:buClr>
          <a:srgbClr val="0070C0"/>
        </a:buClr>
        <a:buSzPct val="70000"/>
        <a:buFont typeface="Courier New" pitchFamily="49" charset="0"/>
        <a:buChar char="o"/>
        <a:defRPr kumimoji="0" lang="en-US" sz="1800" b="0" i="0" u="none" strike="noStrike" kern="1200" cap="none" spc="0" normalizeH="0" baseline="0" noProof="0" dirty="0" smtClean="0">
          <a:ln>
            <a:noFill/>
          </a:ln>
          <a:solidFill>
            <a:srgbClr val="595959"/>
          </a:solidFill>
          <a:effectLst/>
          <a:uLnTx/>
          <a:uFillTx/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lnSpc>
          <a:spcPct val="150000"/>
        </a:lnSpc>
        <a:spcBef>
          <a:spcPct val="20000"/>
        </a:spcBef>
        <a:buSzPct val="70000"/>
        <a:buFontTx/>
        <a:buBlip>
          <a:blip r:embed="rId29"/>
        </a:buBlip>
        <a:defRPr kumimoji="0" lang="en-US" sz="1800" b="0" i="0" u="none" strike="noStrike" kern="1200" cap="none" spc="0" normalizeH="0" baseline="0" noProof="0" dirty="0" smtClean="0">
          <a:ln>
            <a:noFill/>
          </a:ln>
          <a:solidFill>
            <a:srgbClr val="595959"/>
          </a:solidFill>
          <a:effectLst/>
          <a:uLnTx/>
          <a:uFillTx/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lnSpc>
          <a:spcPct val="150000"/>
        </a:lnSpc>
        <a:spcBef>
          <a:spcPct val="20000"/>
        </a:spcBef>
        <a:buSzPct val="70000"/>
        <a:buFontTx/>
        <a:buBlip>
          <a:blip r:embed="rId29"/>
        </a:buBlip>
        <a:defRPr kumimoji="0" lang="en-US" sz="1800" b="0" i="0" u="none" strike="noStrike" kern="1200" cap="none" spc="0" normalizeH="0" baseline="0" noProof="0" dirty="0">
          <a:ln>
            <a:noFill/>
          </a:ln>
          <a:solidFill>
            <a:srgbClr val="595959"/>
          </a:solidFill>
          <a:effectLst/>
          <a:uLnTx/>
          <a:uFillTx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15261-E544-4F36-B235-8CD40A76BB0D}" type="datetimeFigureOut">
              <a:rPr lang="en-US" smtClean="0"/>
              <a:pPr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07523-ADA2-401C-AABF-3D74D7B1E8A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</p:sldLayoutIdLst>
  <p:transition spd="slow">
    <p:wipe dir="d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0" y="2930299"/>
            <a:ext cx="9143999" cy="879701"/>
          </a:xfrm>
        </p:spPr>
        <p:txBody>
          <a:bodyPr>
            <a:normAutofit/>
          </a:bodyPr>
          <a:lstStyle/>
          <a:p>
            <a:r>
              <a:rPr lang="en-US" sz="3600" dirty="0"/>
              <a:t>Application Software</a:t>
            </a:r>
            <a:endParaRPr lang="en-GB" dirty="0"/>
          </a:p>
        </p:txBody>
      </p:sp>
    </p:spTree>
  </p:cSld>
  <p:clrMapOvr>
    <a:masterClrMapping/>
  </p:clrMapOvr>
  <p:transition spd="slow"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99B596-B81B-54B9-73FD-F82D75E8A7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99230"/>
          </a:xfrm>
        </p:spPr>
        <p:txBody>
          <a:bodyPr/>
          <a:lstStyle/>
          <a:p>
            <a:r>
              <a:rPr lang="en-US" dirty="0"/>
              <a:t>Top HR Management Software Options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AFD837-EA95-ED4B-1B5A-DC6ADC0A2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990600"/>
            <a:ext cx="8305800" cy="544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217906"/>
      </p:ext>
    </p:extLst>
  </p:cSld>
  <p:clrMapOvr>
    <a:masterClrMapping/>
  </p:clrMapOvr>
  <p:transition spd="slow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A7EA9D-5642-5393-C277-B33601F835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99230"/>
          </a:xfrm>
        </p:spPr>
        <p:txBody>
          <a:bodyPr/>
          <a:lstStyle/>
          <a:p>
            <a:r>
              <a:rPr lang="en-IN" dirty="0"/>
              <a:t>Integrated Solutions (ERP + CRM + HRM)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B77283-8998-90AE-5DC3-D0C67AE7D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066800"/>
            <a:ext cx="83058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909764"/>
      </p:ext>
    </p:extLst>
  </p:cSld>
  <p:clrMapOvr>
    <a:masterClrMapping/>
  </p:clrMapOvr>
  <p:transition spd="slow"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9E98DA-1CAA-587A-0AF1-958BA425FB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456535"/>
          </a:xfrm>
        </p:spPr>
        <p:txBody>
          <a:bodyPr/>
          <a:lstStyle/>
          <a:p>
            <a:r>
              <a:rPr lang="en-US" sz="1800" dirty="0"/>
              <a:t>Electronic Health Records (EHR) and Electronic Medical Records (EMR) Systems</a:t>
            </a:r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70A5F6-2040-B811-B494-3448592C0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190312"/>
            <a:ext cx="8305800" cy="490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630083"/>
      </p:ext>
    </p:extLst>
  </p:cSld>
  <p:clrMapOvr>
    <a:masterClrMapping/>
  </p:clrMapOvr>
  <p:transition spd="slow"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CF4841-91EC-520F-8EF7-1AEE1847E4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BD738A-763E-C123-74D6-7C3966CFBE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577850"/>
          </a:xfrm>
        </p:spPr>
        <p:txBody>
          <a:bodyPr/>
          <a:lstStyle/>
          <a:p>
            <a:r>
              <a:rPr lang="en-IN" sz="2400" dirty="0"/>
              <a:t>Hospital Management Information Systems (HMIS)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0CF82D-071A-0A96-BBC8-519E9A8D9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19200"/>
            <a:ext cx="8153400" cy="469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374665"/>
      </p:ext>
    </p:extLst>
  </p:cSld>
  <p:clrMapOvr>
    <a:masterClrMapping/>
  </p:clrMapOvr>
  <p:transition spd="slow"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5BD304-0A9F-0216-E3B6-043604513C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E0A290-E2E4-FFB8-25DF-6823ABA9988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577850"/>
          </a:xfrm>
        </p:spPr>
        <p:txBody>
          <a:bodyPr/>
          <a:lstStyle/>
          <a:p>
            <a:r>
              <a:rPr lang="en-IN" sz="2400" dirty="0"/>
              <a:t>Hospital Management Information Systems (HMIS)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377449-75ED-3A40-90C5-AB9E73827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80786"/>
            <a:ext cx="8153400" cy="525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451633"/>
      </p:ext>
    </p:extLst>
  </p:cSld>
  <p:clrMapOvr>
    <a:masterClrMapping/>
  </p:clrMapOvr>
  <p:transition spd="slow"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19A9B2-EB01-1E46-B4AC-268BDA7E28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A35CC2-46A1-DFFD-42CC-A069B99DBB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577850"/>
          </a:xfrm>
        </p:spPr>
        <p:txBody>
          <a:bodyPr/>
          <a:lstStyle/>
          <a:p>
            <a:r>
              <a:rPr lang="en-IN" sz="2400" dirty="0"/>
              <a:t>Hospital Management Information Systems (HMIS)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F07470-8377-2312-BB01-D5E997B5C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95400"/>
            <a:ext cx="8534400" cy="484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889092"/>
      </p:ext>
    </p:extLst>
  </p:cSld>
  <p:clrMapOvr>
    <a:masterClrMapping/>
  </p:clrMapOvr>
  <p:transition spd="slow"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2929FB-2DA6-8345-2531-F912E3D7D3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55267E-7590-1FA8-CC37-6F0922730E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577850"/>
          </a:xfrm>
        </p:spPr>
        <p:txBody>
          <a:bodyPr/>
          <a:lstStyle/>
          <a:p>
            <a:r>
              <a:rPr lang="en-IN" sz="2400" dirty="0"/>
              <a:t>Hospital Management Information Systems (HMIS)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1361E7-EDD1-3031-6F2A-6EEFFFB22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73952"/>
            <a:ext cx="8382000" cy="431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34702"/>
      </p:ext>
    </p:extLst>
  </p:cSld>
  <p:clrMapOvr>
    <a:masterClrMapping/>
  </p:clrMapOvr>
  <p:transition spd="slow"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4A4B43-4D8C-87DE-88BA-67744D617F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12D4D00-F734-4292-C81A-4F966CAE41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577850"/>
          </a:xfrm>
        </p:spPr>
        <p:txBody>
          <a:bodyPr/>
          <a:lstStyle/>
          <a:p>
            <a:r>
              <a:rPr lang="en-IN" sz="2400" dirty="0"/>
              <a:t>Hospital Management Information Systems (HMIS)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58B8D2-35BB-2829-9891-F09932F54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156462"/>
            <a:ext cx="8763000" cy="454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498415"/>
      </p:ext>
    </p:extLst>
  </p:cSld>
  <p:clrMapOvr>
    <a:masterClrMapping/>
  </p:clrMapOvr>
  <p:transition spd="slow"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76339C-31DC-EBBD-8D53-1273004C13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99230"/>
          </a:xfrm>
        </p:spPr>
        <p:txBody>
          <a:bodyPr/>
          <a:lstStyle/>
          <a:p>
            <a:r>
              <a:rPr lang="en-US" dirty="0"/>
              <a:t>All-In-One Business Project Management Tools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31A645-A773-9A41-5B2D-A3A714672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161733"/>
            <a:ext cx="8382000" cy="517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69078"/>
      </p:ext>
    </p:extLst>
  </p:cSld>
  <p:clrMapOvr>
    <a:masterClrMapping/>
  </p:clrMapOvr>
  <p:transition spd="slow"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3E7996-E9F6-8A25-A929-490598B22A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99F2FD-2247-AE9E-ECF5-B515726D810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99230"/>
          </a:xfrm>
        </p:spPr>
        <p:txBody>
          <a:bodyPr/>
          <a:lstStyle/>
          <a:p>
            <a:r>
              <a:rPr lang="en-US" dirty="0"/>
              <a:t>All-In-One Business Project Management Tools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B4D038-0C3B-77A5-D3F9-FF230E8F1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71600"/>
            <a:ext cx="853520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63422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0" y="2353719"/>
            <a:ext cx="9143999" cy="770481"/>
          </a:xfrm>
        </p:spPr>
        <p:txBody>
          <a:bodyPr>
            <a:noAutofit/>
          </a:bodyPr>
          <a:lstStyle/>
          <a:p>
            <a:r>
              <a:rPr lang="en-US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Day 1 Session</a:t>
            </a:r>
            <a:endParaRPr lang="en-GB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0" y="3168756"/>
            <a:ext cx="9143999" cy="1327043"/>
          </a:xfrm>
        </p:spPr>
        <p:txBody>
          <a:bodyPr>
            <a:noAutofit/>
          </a:bodyPr>
          <a:lstStyle/>
          <a:p>
            <a:r>
              <a:rPr lang="en-US" sz="28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Welcome  to  the  Day 1 Session  on </a:t>
            </a:r>
          </a:p>
          <a:p>
            <a:r>
              <a:rPr lang="en-US" sz="28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Application Software</a:t>
            </a:r>
          </a:p>
          <a:p>
            <a:endParaRPr lang="en-GB" sz="2800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  <p:transition spd="slow">
    <p:wipe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EE50DB-528D-A394-8CF3-56E4A5397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A86DFDE-B0A1-2D19-9C65-082A54F08C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99230"/>
          </a:xfrm>
        </p:spPr>
        <p:txBody>
          <a:bodyPr/>
          <a:lstStyle/>
          <a:p>
            <a:r>
              <a:rPr lang="en-US" dirty="0"/>
              <a:t>All-In-One Business Project Management Tools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A89C35-2F69-6E69-6F92-BB398A8D5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5" y="1447800"/>
            <a:ext cx="872197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799413"/>
      </p:ext>
    </p:extLst>
  </p:cSld>
  <p:clrMapOvr>
    <a:masterClrMapping/>
  </p:clrMapOvr>
  <p:transition spd="slow">
    <p:wipe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BB0054-0F98-177D-6CF5-ADB95902FC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BAA9F4-F1AC-E74E-10C8-D77B5D6B89B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99230"/>
          </a:xfrm>
        </p:spPr>
        <p:txBody>
          <a:bodyPr/>
          <a:lstStyle/>
          <a:p>
            <a:r>
              <a:rPr lang="en-US" dirty="0"/>
              <a:t>All-In-One Business Project Management Tools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59DBCD-44BF-B45D-FEC9-B497A36BC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71600"/>
            <a:ext cx="8413501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901852"/>
      </p:ext>
    </p:extLst>
  </p:cSld>
  <p:clrMapOvr>
    <a:masterClrMapping/>
  </p:clrMapOvr>
  <p:transition spd="slow">
    <p:wipe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1B8710-1B16-D4C7-4D83-2D646502B1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26A871-71F0-445A-6856-30C55332A6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99230"/>
          </a:xfrm>
        </p:spPr>
        <p:txBody>
          <a:bodyPr/>
          <a:lstStyle/>
          <a:p>
            <a:r>
              <a:rPr lang="en-US" dirty="0"/>
              <a:t>All-In-One Business Project Management Tools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656626-E2DF-1EAF-D0E6-37512B059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1371600"/>
            <a:ext cx="8657863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783635"/>
      </p:ext>
    </p:extLst>
  </p:cSld>
  <p:clrMapOvr>
    <a:masterClrMapping/>
  </p:clrMapOvr>
  <p:transition spd="slow">
    <p:wipe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A5EF65-4481-A8B7-CAE2-46E3A552A4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E36DF8-3CE9-79DA-45E5-0E0AFBD588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99230"/>
          </a:xfrm>
        </p:spPr>
        <p:txBody>
          <a:bodyPr/>
          <a:lstStyle/>
          <a:p>
            <a:r>
              <a:rPr lang="en-US" dirty="0"/>
              <a:t>All-In-One Business Project Management Tools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6C0570-B4B3-522A-5DC1-CFB5F5504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19200"/>
            <a:ext cx="8686800" cy="485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656086"/>
      </p:ext>
    </p:extLst>
  </p:cSld>
  <p:clrMapOvr>
    <a:masterClrMapping/>
  </p:clrMapOvr>
  <p:transition spd="slow">
    <p:wipe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FA854D-5028-12A2-AFC8-E7D7B8AD35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C156F84-A275-FD6C-4E69-06881C4155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99230"/>
          </a:xfrm>
        </p:spPr>
        <p:txBody>
          <a:bodyPr/>
          <a:lstStyle/>
          <a:p>
            <a:r>
              <a:rPr lang="en-US" dirty="0"/>
              <a:t>All-In-One Business Project Management Tools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EE7201-5ADF-7860-6BD9-37EA8F74A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04602"/>
            <a:ext cx="8382000" cy="517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624574"/>
      </p:ext>
    </p:extLst>
  </p:cSld>
  <p:clrMapOvr>
    <a:masterClrMapping/>
  </p:clrMapOvr>
  <p:transition spd="slow">
    <p:wipe dir="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EBF474-BA15-7C6E-F1DE-2B8E66F3C9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99230"/>
          </a:xfrm>
        </p:spPr>
        <p:txBody>
          <a:bodyPr/>
          <a:lstStyle/>
          <a:p>
            <a:r>
              <a:rPr lang="en-IN" dirty="0"/>
              <a:t> LMS and eLearning software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25234B-DE0D-CF83-D9B6-8E513F246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066800"/>
            <a:ext cx="8153400" cy="521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43373"/>
      </p:ext>
    </p:extLst>
  </p:cSld>
  <p:clrMapOvr>
    <a:masterClrMapping/>
  </p:clrMapOvr>
  <p:transition spd="slow">
    <p:wipe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E3925F-AF53-491B-5D72-2DBA8B77C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88278E-177C-FDA4-09F0-C81D15C943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99230"/>
          </a:xfrm>
        </p:spPr>
        <p:txBody>
          <a:bodyPr/>
          <a:lstStyle/>
          <a:p>
            <a:r>
              <a:rPr lang="en-IN" dirty="0"/>
              <a:t> LMS and eLearning software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9E1FFA-F974-869B-40BE-256B51DA4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066800"/>
            <a:ext cx="8153400" cy="526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140862"/>
      </p:ext>
    </p:extLst>
  </p:cSld>
  <p:clrMapOvr>
    <a:masterClrMapping/>
  </p:clrMapOvr>
  <p:transition spd="slow">
    <p:wipe dir="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43ABDD-28AB-A1C3-88AA-F43B9E050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F04441-8F8E-40F1-F621-1872993A2C2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99230"/>
          </a:xfrm>
        </p:spPr>
        <p:txBody>
          <a:bodyPr/>
          <a:lstStyle/>
          <a:p>
            <a:r>
              <a:rPr lang="en-IN" dirty="0"/>
              <a:t> LMS and eLearning software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77D383-694B-E5E5-7C3E-022AD03F5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143000"/>
            <a:ext cx="8610600" cy="493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455184"/>
      </p:ext>
    </p:extLst>
  </p:cSld>
  <p:clrMapOvr>
    <a:masterClrMapping/>
  </p:clrMapOvr>
  <p:transition spd="slow">
    <p:wipe dir="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71B969-BC09-6AE8-FE1E-15434A699D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FD1A60-1380-4B10-6AF6-07B0D8C4E1C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99230"/>
          </a:xfrm>
        </p:spPr>
        <p:txBody>
          <a:bodyPr/>
          <a:lstStyle/>
          <a:p>
            <a:r>
              <a:rPr lang="en-IN" dirty="0"/>
              <a:t> LMS and eLearning software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FE6FE9-2B23-8C72-2194-82A48F801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143000"/>
            <a:ext cx="8458200" cy="484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564506"/>
      </p:ext>
    </p:extLst>
  </p:cSld>
  <p:clrMapOvr>
    <a:masterClrMapping/>
  </p:clrMapOvr>
  <p:transition spd="slow">
    <p:wipe dir="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4C8095-79DB-F224-F892-665157A473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11E5A2A-5EA3-EF22-F0D5-7D7EA6BDCE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99230"/>
          </a:xfrm>
        </p:spPr>
        <p:txBody>
          <a:bodyPr/>
          <a:lstStyle/>
          <a:p>
            <a:r>
              <a:rPr lang="en-IN" dirty="0"/>
              <a:t> LMS and eLearning software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E9C36C-8075-6B40-E3C3-085F7EF07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497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635687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EB81E4-8BF1-49FC-5749-31262C00CC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99230"/>
          </a:xfrm>
        </p:spPr>
        <p:txBody>
          <a:bodyPr/>
          <a:lstStyle/>
          <a:p>
            <a:r>
              <a:rPr lang="en-US" dirty="0"/>
              <a:t>Accounting, payroll, and finance management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00629E-3DB2-1AFF-7E28-932F4F300AC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Accounting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QuickBooks</a:t>
            </a:r>
            <a:r>
              <a:rPr lang="en-US" dirty="0"/>
              <a:t> (great for small and medium businesses)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Xero</a:t>
            </a:r>
            <a:r>
              <a:rPr lang="en-US" dirty="0"/>
              <a:t> (cloud-based alternative to QuickBooks)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Sage Accounting</a:t>
            </a:r>
            <a:r>
              <a:rPr lang="en-US" dirty="0"/>
              <a:t> (more advanced for larger businesses)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Zoho Books</a:t>
            </a:r>
            <a:r>
              <a:rPr lang="en-US" dirty="0"/>
              <a:t> (affordable and simple to use)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162235"/>
      </p:ext>
    </p:extLst>
  </p:cSld>
  <p:clrMapOvr>
    <a:masterClrMapping/>
  </p:clrMapOvr>
  <p:transition spd="slow">
    <p:wipe dir="d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322CE8-DBB2-9E85-7FCE-0DDC16B19C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999F82-CBC2-639F-DE9F-793782F1A8B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99230"/>
          </a:xfrm>
        </p:spPr>
        <p:txBody>
          <a:bodyPr/>
          <a:lstStyle/>
          <a:p>
            <a:r>
              <a:rPr lang="en-IN" dirty="0"/>
              <a:t> LMS and eLearning software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DA4065-C5A9-BB54-E0E6-C2D2C4786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47800"/>
            <a:ext cx="842597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598598"/>
      </p:ext>
    </p:extLst>
  </p:cSld>
  <p:clrMapOvr>
    <a:masterClrMapping/>
  </p:clrMapOvr>
  <p:transition spd="slow">
    <p:wipe dir="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34116F-F9F8-A173-3693-4554F1BFE5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1442CA4-68B1-DB26-FCD9-DF5FE8F654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99230"/>
          </a:xfrm>
        </p:spPr>
        <p:txBody>
          <a:bodyPr/>
          <a:lstStyle/>
          <a:p>
            <a:r>
              <a:rPr lang="en-IN" dirty="0"/>
              <a:t> LMS and eLearning software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E04BB5-A8AF-C208-6E45-17ABA9B27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95400"/>
            <a:ext cx="8382000" cy="512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558078"/>
      </p:ext>
    </p:extLst>
  </p:cSld>
  <p:clrMapOvr>
    <a:masterClrMapping/>
  </p:clrMapOvr>
  <p:transition spd="slow">
    <p:wipe dir="d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2D77AD-307D-68C8-AA8A-E404096B29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FF5B70-2FD0-D5C7-F76A-F142B44AB5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99230"/>
          </a:xfrm>
        </p:spPr>
        <p:txBody>
          <a:bodyPr/>
          <a:lstStyle/>
          <a:p>
            <a:r>
              <a:rPr lang="en-IN" dirty="0"/>
              <a:t>System software vs Application Software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AD7AF1-8551-1CD0-68B6-9B1281DBF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01" y="1828800"/>
            <a:ext cx="8709798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664323"/>
      </p:ext>
    </p:extLst>
  </p:cSld>
  <p:clrMapOvr>
    <a:masterClrMapping/>
  </p:clrMapOvr>
  <p:transition spd="slow">
    <p:wipe dir="d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DD1FAE-1695-9EEB-61AD-EA072E9B5D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EC8A5D-2F94-C408-9F51-BFBB3D99AD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99230"/>
          </a:xfrm>
        </p:spPr>
        <p:txBody>
          <a:bodyPr/>
          <a:lstStyle/>
          <a:p>
            <a:r>
              <a:rPr lang="en-IN" dirty="0"/>
              <a:t>System software vs Application Software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72F511-5985-A79E-70CE-9A0BDDD37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752600"/>
            <a:ext cx="8379594" cy="196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434072"/>
      </p:ext>
    </p:extLst>
  </p:cSld>
  <p:clrMapOvr>
    <a:masterClrMapping/>
  </p:clrMapOvr>
  <p:transition spd="slow">
    <p:wipe dir="d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B4978C6-552D-4059-D4D5-722D13F2A3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99230"/>
          </a:xfrm>
        </p:spPr>
        <p:txBody>
          <a:bodyPr/>
          <a:lstStyle/>
          <a:p>
            <a:r>
              <a:rPr lang="en-IN" dirty="0"/>
              <a:t>App vs Application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470D22-2E23-D5F1-1CFA-F9BBA32A9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24" y="1219200"/>
            <a:ext cx="8684751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306458"/>
      </p:ext>
    </p:extLst>
  </p:cSld>
  <p:clrMapOvr>
    <a:masterClrMapping/>
  </p:clrMapOvr>
  <p:transition spd="slow">
    <p:wipe dir="d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A69FF6E-99D3-C75E-7A45-86E2005609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99230"/>
          </a:xfrm>
        </p:spPr>
        <p:txBody>
          <a:bodyPr/>
          <a:lstStyle/>
          <a:p>
            <a:r>
              <a:rPr lang="en-IN" dirty="0"/>
              <a:t>On Premises vs Hosted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958292-D8C5-879E-66EB-F8AAE3839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95400"/>
            <a:ext cx="860749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654562"/>
      </p:ext>
    </p:extLst>
  </p:cSld>
  <p:clrMapOvr>
    <a:masterClrMapping/>
  </p:clrMapOvr>
  <p:transition spd="slow">
    <p:wipe dir="d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FE8984-D22E-7348-5018-A39DC10AD1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99230"/>
          </a:xfrm>
        </p:spPr>
        <p:txBody>
          <a:bodyPr/>
          <a:lstStyle/>
          <a:p>
            <a:r>
              <a:rPr lang="en-IN" dirty="0"/>
              <a:t>Application Software vs Application Platform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3B1B6C-1120-48BF-736F-C8F2DFC40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99918"/>
            <a:ext cx="8617616" cy="474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036645"/>
      </p:ext>
    </p:extLst>
  </p:cSld>
  <p:clrMapOvr>
    <a:masterClrMapping/>
  </p:clrMapOvr>
  <p:transition spd="slow">
    <p:wipe dir="d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BD33F3-4696-3BF8-DCB0-471685F3FA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99230"/>
          </a:xfrm>
        </p:spPr>
        <p:txBody>
          <a:bodyPr/>
          <a:lstStyle/>
          <a:p>
            <a:r>
              <a:rPr lang="en-IN" dirty="0"/>
              <a:t>System Software vs Application Software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7EEA03-6F6A-0A39-4D5E-D3E6E43D799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136" r="3226"/>
          <a:stretch/>
        </p:blipFill>
        <p:spPr>
          <a:xfrm>
            <a:off x="762000" y="914400"/>
            <a:ext cx="6858000" cy="593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583016"/>
      </p:ext>
    </p:extLst>
  </p:cSld>
  <p:clrMapOvr>
    <a:masterClrMapping/>
  </p:clrMapOvr>
  <p:transition spd="slow">
    <p:wipe dir="d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1BD72D-2F8A-CA1A-80B2-7CE2D92CA4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8ED7246-0A86-E7BE-8075-B3B030D095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99230"/>
          </a:xfrm>
        </p:spPr>
        <p:txBody>
          <a:bodyPr/>
          <a:lstStyle/>
          <a:p>
            <a:r>
              <a:rPr lang="en-IN" dirty="0"/>
              <a:t>General Application Software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C10574-5409-2A21-FA19-D9659BC8F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990599"/>
            <a:ext cx="8458199" cy="548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982624"/>
      </p:ext>
    </p:extLst>
  </p:cSld>
  <p:clrMapOvr>
    <a:masterClrMapping/>
  </p:clrMapOvr>
  <p:transition spd="slow">
    <p:wipe dir="d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26D8E5-AFF6-D437-2CD9-2F5D7224D16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99230"/>
          </a:xfrm>
        </p:spPr>
        <p:txBody>
          <a:bodyPr/>
          <a:lstStyle/>
          <a:p>
            <a:r>
              <a:rPr lang="en-IN" dirty="0"/>
              <a:t>Database Software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A4AA4E-4FB4-EE87-05AE-30DB9A814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990600"/>
            <a:ext cx="8534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362252"/>
      </p:ext>
    </p:extLst>
  </p:cSld>
  <p:clrMapOvr>
    <a:masterClrMapping/>
  </p:clrMapOvr>
  <p:transition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6A8CF3-E244-0FF9-13F6-859D595CB8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BA42EE-BBAD-CE61-2492-051B1BA8FF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99230"/>
          </a:xfrm>
        </p:spPr>
        <p:txBody>
          <a:bodyPr/>
          <a:lstStyle/>
          <a:p>
            <a:r>
              <a:rPr lang="en-US" dirty="0"/>
              <a:t>Accounting, payroll, and finance management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B6634-DD70-1925-7DEB-978519CD9D5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/>
              <a:t>Payroll: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ADP Workforce Now</a:t>
            </a:r>
            <a:r>
              <a:rPr lang="en-US" dirty="0"/>
              <a:t> (scalable for large organizations)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Gusto</a:t>
            </a:r>
            <a:r>
              <a:rPr lang="en-US" dirty="0"/>
              <a:t> (user-friendly and affordable for small businesses)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Paychex</a:t>
            </a:r>
            <a:r>
              <a:rPr lang="en-US" dirty="0"/>
              <a:t> (robust option with built-in HR tools)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Rippling</a:t>
            </a:r>
            <a:r>
              <a:rPr lang="en-US" dirty="0"/>
              <a:t> (combines payroll and HR management)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0481806"/>
      </p:ext>
    </p:extLst>
  </p:cSld>
  <p:clrMapOvr>
    <a:masterClrMapping/>
  </p:clrMapOvr>
  <p:transition spd="slow">
    <p:wipe dir="d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57B8B-0D6F-EF70-A811-54F9961E5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92AF315-25EE-A89D-2550-C20A9C30B0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99230"/>
          </a:xfrm>
        </p:spPr>
        <p:txBody>
          <a:bodyPr/>
          <a:lstStyle/>
          <a:p>
            <a:r>
              <a:rPr lang="en-IN" dirty="0"/>
              <a:t>Resource Management Software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BFB0BC-4B59-BCBF-48E9-432131DF7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990600"/>
            <a:ext cx="8763000" cy="534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776465"/>
      </p:ext>
    </p:extLst>
  </p:cSld>
  <p:clrMapOvr>
    <a:masterClrMapping/>
  </p:clrMapOvr>
  <p:transition spd="slow">
    <p:wipe dir="d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AE8549-9B27-3AA6-4769-9C4988B930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99230"/>
          </a:xfrm>
        </p:spPr>
        <p:txBody>
          <a:bodyPr/>
          <a:lstStyle/>
          <a:p>
            <a:r>
              <a:rPr lang="en-IN" dirty="0"/>
              <a:t>Productivity Software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0B198C-38E8-BEF8-D677-28F32DFE7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914400"/>
            <a:ext cx="8153400" cy="547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37681"/>
      </p:ext>
    </p:extLst>
  </p:cSld>
  <p:clrMapOvr>
    <a:masterClrMapping/>
  </p:clrMapOvr>
  <p:transition spd="slow">
    <p:wipe dir="d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47CF0C-FFB7-3C8C-1158-D375807BF3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99230"/>
          </a:xfrm>
        </p:spPr>
        <p:txBody>
          <a:bodyPr/>
          <a:lstStyle/>
          <a:p>
            <a:r>
              <a:rPr lang="en-IN" dirty="0"/>
              <a:t>Time Management Application Software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301AC3-F6EC-8825-6372-FDB6562DE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14400"/>
            <a:ext cx="84582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449322"/>
      </p:ext>
    </p:extLst>
  </p:cSld>
  <p:clrMapOvr>
    <a:masterClrMapping/>
  </p:clrMapOvr>
  <p:transition spd="slow">
    <p:wipe dir="d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37C497-EE44-E7AD-6B86-FDDB4971C8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99230"/>
          </a:xfrm>
        </p:spPr>
        <p:txBody>
          <a:bodyPr/>
          <a:lstStyle/>
          <a:p>
            <a:r>
              <a:rPr lang="en-IN" dirty="0"/>
              <a:t>Education Software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2D77E8-94A7-452B-DB5C-961C5FCC6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8686800" cy="544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666579"/>
      </p:ext>
    </p:extLst>
  </p:cSld>
  <p:clrMapOvr>
    <a:masterClrMapping/>
  </p:clrMapOvr>
  <p:transition spd="slow">
    <p:wipe dir="d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5D8861-DA92-35BD-EA8C-63E856DE6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0AF69FC-3AC1-C547-85BE-503F2FCEFB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99230"/>
          </a:xfrm>
        </p:spPr>
        <p:txBody>
          <a:bodyPr/>
          <a:lstStyle/>
          <a:p>
            <a:r>
              <a:rPr lang="en-IN" dirty="0"/>
              <a:t>Education Software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2C6DDF-D461-FFE6-93C8-6B2980A85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90600"/>
            <a:ext cx="8534400" cy="553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338653"/>
      </p:ext>
    </p:extLst>
  </p:cSld>
  <p:clrMapOvr>
    <a:masterClrMapping/>
  </p:clrMapOvr>
  <p:transition spd="slow">
    <p:wipe dir="d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5D6AAB3-DDE0-3385-2DFF-68637C1331F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99230"/>
          </a:xfrm>
        </p:spPr>
        <p:txBody>
          <a:bodyPr/>
          <a:lstStyle/>
          <a:p>
            <a:r>
              <a:rPr lang="en-IN" dirty="0"/>
              <a:t>Customized Software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738B1A-FAD8-9D56-485F-C74B359B3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066800"/>
            <a:ext cx="7696200" cy="541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690597"/>
      </p:ext>
    </p:extLst>
  </p:cSld>
  <p:clrMapOvr>
    <a:masterClrMapping/>
  </p:clrMapOvr>
  <p:transition spd="slow">
    <p:wipe dir="d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F7005C-9090-1CCE-70E8-879CA7BC7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7ADF12-A934-6216-0392-AB0D5DB9FF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99230"/>
          </a:xfrm>
        </p:spPr>
        <p:txBody>
          <a:bodyPr/>
          <a:lstStyle/>
          <a:p>
            <a:r>
              <a:rPr lang="en-IN" dirty="0"/>
              <a:t>Customized Software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93F323-12FA-A63A-942B-8C24C4745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838200"/>
            <a:ext cx="86868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87243"/>
      </p:ext>
    </p:extLst>
  </p:cSld>
  <p:clrMapOvr>
    <a:masterClrMapping/>
  </p:clrMapOvr>
  <p:transition spd="slow">
    <p:wipe dir="d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69C47AF-B70E-4A38-C7B6-5586DC9F598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577850"/>
          </a:xfrm>
        </p:spPr>
        <p:txBody>
          <a:bodyPr/>
          <a:lstStyle/>
          <a:p>
            <a:r>
              <a:rPr lang="en-US" sz="2400" dirty="0"/>
              <a:t>Classification of Application Software Based on Availability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D6D841-96A1-F150-8599-F82CAE32C97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18" t="2703" r="2727"/>
          <a:stretch/>
        </p:blipFill>
        <p:spPr>
          <a:xfrm>
            <a:off x="609600" y="990600"/>
            <a:ext cx="8001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91055"/>
      </p:ext>
    </p:extLst>
  </p:cSld>
  <p:clrMapOvr>
    <a:masterClrMapping/>
  </p:clrMapOvr>
  <p:transition spd="slow">
    <p:wipe dir="d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C2A708-B82D-AB85-AC20-9533414EF0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99230"/>
          </a:xfrm>
        </p:spPr>
        <p:txBody>
          <a:bodyPr/>
          <a:lstStyle/>
          <a:p>
            <a:r>
              <a:rPr lang="en-IN" dirty="0"/>
              <a:t>Benefits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9AAAB9-E351-E0E7-38F9-0DCA82096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600200"/>
            <a:ext cx="9133551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66813"/>
      </p:ext>
    </p:extLst>
  </p:cSld>
  <p:clrMapOvr>
    <a:masterClrMapping/>
  </p:clrMapOvr>
  <p:transition spd="slow">
    <p:wipe dir="d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57C8B9-18FF-FDA5-D61A-C1722D63D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242E92-149E-1372-73A0-916F666394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99230"/>
          </a:xfrm>
        </p:spPr>
        <p:txBody>
          <a:bodyPr/>
          <a:lstStyle/>
          <a:p>
            <a:r>
              <a:rPr lang="en-IN" dirty="0"/>
              <a:t>Benefits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BCDFFD-C2B6-E8A9-AC9A-AC5FA7C20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8762999" cy="565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52258"/>
      </p:ext>
    </p:extLst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281A3A-A6EA-F351-8CDA-1ACD22C60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E4C319-453C-EE9C-CB52-E444812C97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99230"/>
          </a:xfrm>
        </p:spPr>
        <p:txBody>
          <a:bodyPr/>
          <a:lstStyle/>
          <a:p>
            <a:r>
              <a:rPr lang="en-US" dirty="0"/>
              <a:t>Accounting, payroll, and finance management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CE198F-7E53-D3ED-858A-4669B33D5A6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b="1" dirty="0"/>
              <a:t>Finance: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SAP Concur</a:t>
            </a:r>
            <a:r>
              <a:rPr lang="en-IN" dirty="0"/>
              <a:t> (expense and financial management)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NetSuite ERP</a:t>
            </a:r>
            <a:r>
              <a:rPr lang="en-IN" dirty="0"/>
              <a:t> (comprehensive enterprise-level tool)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Zoho Finance Plus</a:t>
            </a:r>
            <a:r>
              <a:rPr lang="en-IN" dirty="0"/>
              <a:t> (for smaller companies)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FreshBooks</a:t>
            </a:r>
            <a:r>
              <a:rPr lang="en-IN" dirty="0"/>
              <a:t> (ideal for freelancers and small businesses)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6870446"/>
      </p:ext>
    </p:extLst>
  </p:cSld>
  <p:clrMapOvr>
    <a:masterClrMapping/>
  </p:clrMapOvr>
  <p:transition spd="slow">
    <p:wipe dir="d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ctrTitle"/>
          </p:nvPr>
        </p:nvSpPr>
        <p:spPr>
          <a:xfrm>
            <a:off x="4585810" y="2593149"/>
            <a:ext cx="4203553" cy="553998"/>
          </a:xfrm>
        </p:spPr>
        <p:txBody>
          <a:bodyPr>
            <a:normAutofit fontScale="90000"/>
          </a:bodyPr>
          <a:lstStyle/>
          <a:p>
            <a:r>
              <a:rPr lang="en-US" sz="3300" b="1" cap="all" dirty="0">
                <a:ln w="0"/>
                <a:solidFill>
                  <a:srgbClr val="00B0F0"/>
                </a:solidFill>
                <a:effectLst>
                  <a:reflection blurRad="12700" stA="50000" endPos="50000" dist="5000" dir="5400000" sy="-100000" rotWithShape="0"/>
                </a:effectLst>
                <a:latin typeface="Arial" pitchFamily="34" charset="0"/>
                <a:ea typeface="+mn-ea"/>
                <a:cs typeface="Arial" pitchFamily="34" charset="0"/>
              </a:rPr>
              <a:t>Thank</a:t>
            </a:r>
            <a:r>
              <a:rPr lang="en-US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300" b="1" cap="all" dirty="0">
                <a:ln w="0"/>
                <a:solidFill>
                  <a:srgbClr val="00B0F0"/>
                </a:solidFill>
                <a:effectLst>
                  <a:reflection blurRad="12700" stA="50000" endPos="50000" dist="5000" dir="5400000" sy="-100000" rotWithShape="0"/>
                </a:effectLst>
                <a:latin typeface="Arial" pitchFamily="34" charset="0"/>
                <a:ea typeface="+mn-ea"/>
                <a:cs typeface="Arial" pitchFamily="34" charset="0"/>
              </a:rPr>
              <a:t>You</a:t>
            </a:r>
          </a:p>
        </p:txBody>
      </p:sp>
    </p:spTree>
  </p:cSld>
  <p:clrMapOvr>
    <a:masterClrMapping/>
  </p:clrMapOvr>
  <p:transition spd="slow">
    <p:wipe dir="d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0720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Assessment</a:t>
            </a:r>
          </a:p>
        </p:txBody>
      </p:sp>
      <p:pic>
        <p:nvPicPr>
          <p:cNvPr id="2050" name="Picture 2" descr="G:\Image Library\Jupiter\Misc\9172406-1200x1600.jp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 rot="19945520">
            <a:off x="2211294" y="1706517"/>
            <a:ext cx="4206240" cy="31546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ectangle 2"/>
          <p:cNvSpPr/>
          <p:nvPr/>
        </p:nvSpPr>
        <p:spPr>
          <a:xfrm>
            <a:off x="497684" y="4955753"/>
            <a:ext cx="81486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Time for an Assessment</a:t>
            </a:r>
          </a:p>
        </p:txBody>
      </p:sp>
    </p:spTree>
  </p:cSld>
  <p:clrMapOvr>
    <a:masterClrMapping/>
  </p:clrMapOvr>
  <p:transition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5AD5AC-917D-B809-BA16-F0C05FA340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2880D6-5491-10EA-E729-F595E1A7F8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99230"/>
          </a:xfrm>
        </p:spPr>
        <p:txBody>
          <a:bodyPr/>
          <a:lstStyle/>
          <a:p>
            <a:r>
              <a:rPr lang="en-US" dirty="0"/>
              <a:t>Project management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AD21F1-23C4-F497-5BC7-01B5FCE77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/>
              <a:t>Trello</a:t>
            </a:r>
            <a:r>
              <a:rPr lang="en-US" dirty="0"/>
              <a:t> (Kanban-Based and Visual Organization)</a:t>
            </a:r>
          </a:p>
          <a:p>
            <a:r>
              <a:rPr lang="en-IN" b="1" dirty="0"/>
              <a:t>Asana</a:t>
            </a:r>
            <a:r>
              <a:rPr lang="en-IN" dirty="0"/>
              <a:t> (Comprehensive Project Management)</a:t>
            </a:r>
            <a:endParaRPr lang="en-US" dirty="0"/>
          </a:p>
          <a:p>
            <a:r>
              <a:rPr lang="en-US" b="1" dirty="0"/>
              <a:t>Monday.com</a:t>
            </a:r>
            <a:r>
              <a:rPr lang="en-US" dirty="0"/>
              <a:t> (Highly Customizable Workflows)</a:t>
            </a:r>
          </a:p>
          <a:p>
            <a:r>
              <a:rPr lang="en-IN" b="1" dirty="0"/>
              <a:t>Jira</a:t>
            </a:r>
            <a:r>
              <a:rPr lang="en-IN" dirty="0"/>
              <a:t> (Agile Project Management)</a:t>
            </a:r>
            <a:endParaRPr lang="en-US" dirty="0"/>
          </a:p>
          <a:p>
            <a:r>
              <a:rPr lang="en-IN" b="1" dirty="0"/>
              <a:t>Microsoft Project</a:t>
            </a:r>
            <a:r>
              <a:rPr lang="en-IN" dirty="0"/>
              <a:t> (Traditional Project Management)</a:t>
            </a:r>
            <a:endParaRPr lang="en-US" dirty="0"/>
          </a:p>
          <a:p>
            <a:r>
              <a:rPr lang="en-IN" b="1" dirty="0"/>
              <a:t>Notion</a:t>
            </a:r>
            <a:r>
              <a:rPr lang="en-IN" dirty="0"/>
              <a:t> (All-in-One Workspace)</a:t>
            </a:r>
            <a:endParaRPr lang="en-US" dirty="0"/>
          </a:p>
          <a:p>
            <a:r>
              <a:rPr lang="en-IN" b="1" dirty="0"/>
              <a:t>Smartsheet</a:t>
            </a:r>
            <a:r>
              <a:rPr lang="en-IN" dirty="0"/>
              <a:t> (Spreadsheet-Style Project Management)</a:t>
            </a:r>
            <a:endParaRPr lang="en-US" dirty="0"/>
          </a:p>
          <a:p>
            <a:r>
              <a:rPr lang="en-US" b="1" dirty="0"/>
              <a:t>Wrike</a:t>
            </a:r>
            <a:r>
              <a:rPr lang="en-US" dirty="0"/>
              <a:t> (Powerful for Collaboration and Reporting)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0495560"/>
      </p:ext>
    </p:extLst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AB7143-1C20-B5E9-A313-CA80307F4A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99230"/>
          </a:xfrm>
        </p:spPr>
        <p:txBody>
          <a:bodyPr/>
          <a:lstStyle/>
          <a:p>
            <a:r>
              <a:rPr lang="en-IN" dirty="0"/>
              <a:t>Comparison Table (Quick Overview)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8928A3-4120-DE09-DE1B-D7B3AB391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066800"/>
            <a:ext cx="8305800" cy="538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506672"/>
      </p:ext>
    </p:extLst>
  </p:cSld>
  <p:clrMapOvr>
    <a:masterClrMapping/>
  </p:clrMapOvr>
  <p:transition spd="slow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ED3930-FEF7-4B2F-EAA5-BDBA9B7260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577850"/>
          </a:xfrm>
        </p:spPr>
        <p:txBody>
          <a:bodyPr/>
          <a:lstStyle/>
          <a:p>
            <a:r>
              <a:rPr lang="en-US" sz="2400" dirty="0"/>
              <a:t>Resource (ERP and CRM system) and HR management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18157F-FBC8-A3CF-62C7-05758F6CD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66800"/>
            <a:ext cx="8229600" cy="504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726020"/>
      </p:ext>
    </p:extLst>
  </p:cSld>
  <p:clrMapOvr>
    <a:masterClrMapping/>
  </p:clrMapOvr>
  <p:transition spd="slow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A275ED-0984-8891-3379-8AF105F4C6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325502-CAFB-553A-CF12-E09EBC28AE5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577850"/>
          </a:xfrm>
        </p:spPr>
        <p:txBody>
          <a:bodyPr/>
          <a:lstStyle/>
          <a:p>
            <a:r>
              <a:rPr lang="en-US" sz="2400" dirty="0"/>
              <a:t>Customer Relationship Management (CRM) Software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B7F7FA-7027-DD35-BD53-5AE9C5033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990600"/>
            <a:ext cx="82296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188985"/>
      </p:ext>
    </p:extLst>
  </p:cSld>
  <p:clrMapOvr>
    <a:masterClrMapping/>
  </p:clrMapOvr>
  <p:transition spd="slow">
    <p:wipe dir="d"/>
  </p:transition>
</p:sld>
</file>

<file path=ppt/theme/theme1.xml><?xml version="1.0" encoding="utf-8"?>
<a:theme xmlns:a="http://schemas.openxmlformats.org/drawingml/2006/main" name="Copy of Theme1">
  <a:themeElements>
    <a:clrScheme name="Wipro PPT Colors 2012">
      <a:dk1>
        <a:sysClr val="windowText" lastClr="000000"/>
      </a:dk1>
      <a:lt1>
        <a:sysClr val="window" lastClr="FFFFFF"/>
      </a:lt1>
      <a:dk2>
        <a:srgbClr val="37302A"/>
      </a:dk2>
      <a:lt2>
        <a:srgbClr val="A7E8FF"/>
      </a:lt2>
      <a:accent1>
        <a:srgbClr val="00B0F0"/>
      </a:accent1>
      <a:accent2>
        <a:srgbClr val="39B3E9"/>
      </a:accent2>
      <a:accent3>
        <a:srgbClr val="0287CA"/>
      </a:accent3>
      <a:accent4>
        <a:srgbClr val="595959"/>
      </a:accent4>
      <a:accent5>
        <a:srgbClr val="A6A1A4"/>
      </a:accent5>
      <a:accent6>
        <a:srgbClr val="0070C0"/>
      </a:accent6>
      <a:hlink>
        <a:srgbClr val="6A6468"/>
      </a:hlink>
      <a:folHlink>
        <a:srgbClr val="00B0F0"/>
      </a:folHlink>
    </a:clrScheme>
    <a:fontScheme name="Wipro PPT Fonts 201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>
            <a:solidFill>
              <a:schemeClr val="tx1">
                <a:lumMod val="50000"/>
                <a:lumOff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Copy of Theme1</Template>
  <TotalTime>22904</TotalTime>
  <Words>417</Words>
  <Application>Microsoft Office PowerPoint</Application>
  <PresentationFormat>On-screen Show (4:3)</PresentationFormat>
  <Paragraphs>77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59" baseType="lpstr">
      <vt:lpstr>Arial</vt:lpstr>
      <vt:lpstr>Calibri</vt:lpstr>
      <vt:lpstr>Courier New</vt:lpstr>
      <vt:lpstr>Gill Sans MT</vt:lpstr>
      <vt:lpstr>Webdings</vt:lpstr>
      <vt:lpstr>Wingdings</vt:lpstr>
      <vt:lpstr>Copy of Theme1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  <vt:lpstr>Assessment</vt:lpstr>
    </vt:vector>
  </TitlesOfParts>
  <Company>Wipro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sovas</dc:creator>
  <cp:lastModifiedBy>Parameswari Ettiappan</cp:lastModifiedBy>
  <cp:revision>843</cp:revision>
  <dcterms:created xsi:type="dcterms:W3CDTF">2012-03-28T11:14:43Z</dcterms:created>
  <dcterms:modified xsi:type="dcterms:W3CDTF">2025-01-31T02:53:13Z</dcterms:modified>
</cp:coreProperties>
</file>