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856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A4CC-3AED-4B02-9583-9ED76BFC9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91EBB-CC0A-41F3-A264-E12F1EA49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057A4-FA8E-4722-9891-CB8443F2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74F3-B72E-46A6-B122-C07182EC3565}" type="datetimeFigureOut">
              <a:rPr lang="en-IN" smtClean="0"/>
              <a:t>02/07/2020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E4B6B-7E5A-4780-84AF-F6499A9A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0E73D-37F5-4D61-A2D6-643A3441B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BDD9-50E7-41F7-8329-619EFF55D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09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6CFCB-0FE3-4058-9E80-D9655592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83E56-3D16-4DD1-B0F8-95BFB936B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F9F85-BC29-4CED-91BC-84D5D0E3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74F3-B72E-46A6-B122-C07182EC3565}" type="datetimeFigureOut">
              <a:rPr lang="en-IN" smtClean="0"/>
              <a:t>02/07/2020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BF3F2-C44D-4D41-9266-3A9E7AD07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24953-4233-4547-A409-E997604B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BDD9-50E7-41F7-8329-619EFF55D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52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3C7B0F-1ADD-495D-9EAE-AB2D6C1FA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C3877-373D-450D-B745-6C077968D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0E395-38B0-4DD0-BF54-CA58BF81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74F3-B72E-46A6-B122-C07182EC3565}" type="datetimeFigureOut">
              <a:rPr lang="en-IN" smtClean="0"/>
              <a:t>02/07/2020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6B087-203C-4BE2-A726-70C65712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C5D4D-D533-4574-83D5-1ABFB9B2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BDD9-50E7-41F7-8329-619EFF55D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643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10659" y="1162050"/>
            <a:ext cx="1158134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utoShape 2" descr="Image result for microservice logo"/>
          <p:cNvSpPr>
            <a:spLocks noChangeAspect="1" noChangeArrowheads="1"/>
          </p:cNvSpPr>
          <p:nvPr userDrawn="1"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7937"/>
            <a:ext cx="2189192" cy="12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9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BA78-C7D4-4F95-A820-0740A4F6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BAB88-8FB4-47F3-BC79-372E5BAAE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F0588-3B5B-4E38-A2B9-3FF6516D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74F3-B72E-46A6-B122-C07182EC3565}" type="datetimeFigureOut">
              <a:rPr lang="en-IN" smtClean="0"/>
              <a:t>02/07/2020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6010D-A753-4ECC-9EA8-27CEBB7E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5555F-ABB0-4A96-9AAB-EC3081C2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BDD9-50E7-41F7-8329-619EFF55D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30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3FB1-2D7D-41E4-BAA6-23173DBF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A60FE-ACFB-4E6F-97DE-722114981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17028-140B-462E-BE5D-BB5D02DE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74F3-B72E-46A6-B122-C07182EC3565}" type="datetimeFigureOut">
              <a:rPr lang="en-IN" smtClean="0"/>
              <a:t>02/07/2020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DE78A-E9D4-4AED-9D1D-B3A7D6CE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CE87F-53E7-44FF-AFCC-07FA0731B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BDD9-50E7-41F7-8329-619EFF55D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50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C8EE-8E44-4D98-83EF-BE2B20765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16068-09C4-4C02-AEB8-5F671B500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14F51-268B-45C8-BFF1-2E7FAB209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5C851-F598-4708-AE77-A35FA05B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74F3-B72E-46A6-B122-C07182EC3565}" type="datetimeFigureOut">
              <a:rPr lang="en-IN" smtClean="0"/>
              <a:t>02/07/2020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62597-EC97-4498-8EE0-04C813501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41BE0-E02A-4FFB-8A4B-B3083B6D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BDD9-50E7-41F7-8329-619EFF55D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04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DD7E7-067F-4F7C-90C4-421B20E0C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EA4F0-EF37-46A4-977E-095C013E5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F991D-C8EF-44C2-BF98-15612BAEA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ED1BF5-B6BF-42BB-BB41-4F0A6DB5D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DF16A-10F5-4BD3-907C-1AE7C7653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EF8C0C-D135-4A4A-ABA1-6B928C7F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74F3-B72E-46A6-B122-C07182EC3565}" type="datetimeFigureOut">
              <a:rPr lang="en-IN" smtClean="0"/>
              <a:t>02/07/2020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9E1DF0-319D-4828-BD14-F2DCD1318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F4BB40-0B2F-4B83-81AC-46578E97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BDD9-50E7-41F7-8329-619EFF55D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36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C36B5-8DFA-4AA0-8968-EFC1DB96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B030B8-8AE2-402C-8EB9-5ADEFAB75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74F3-B72E-46A6-B122-C07182EC3565}" type="datetimeFigureOut">
              <a:rPr lang="en-IN" smtClean="0"/>
              <a:t>02/07/2020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4D421-101A-49B3-971A-32AEA62F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95C6B-3DE2-4382-AB08-F056CE56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BDD9-50E7-41F7-8329-619EFF55D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92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255ED-6685-4DB6-A315-1C2DEEA1B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74F3-B72E-46A6-B122-C07182EC3565}" type="datetimeFigureOut">
              <a:rPr lang="en-IN" smtClean="0"/>
              <a:t>02/07/2020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7E3F82-465F-42AB-9A7F-FBC7D29B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A5FB2-C6A1-4186-BAE2-1E803A25B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BDD9-50E7-41F7-8329-619EFF55D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28FEC-17E0-4D85-B796-9D68AAAB3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0A98C-FBE1-4F20-9CCD-06FBF45D0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CC5F8-4A6E-449F-8D42-E1290F18E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6C70A-304D-4D23-B3E8-68FA0DB0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74F3-B72E-46A6-B122-C07182EC3565}" type="datetimeFigureOut">
              <a:rPr lang="en-IN" smtClean="0"/>
              <a:t>02/07/2020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EB663-DBF2-4AFB-819D-26BB5B396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AFD49-17E3-403D-8DBC-9BBC3A75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BDD9-50E7-41F7-8329-619EFF55D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35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11BA-0D30-40FD-B3E9-55C1A18FE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FFF54-9485-4BEC-8CF3-E179888FD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5315B-0C1F-42F3-AC41-0E5BCC339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56B12-8F46-40AA-833E-1937FC20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74F3-B72E-46A6-B122-C07182EC3565}" type="datetimeFigureOut">
              <a:rPr lang="en-IN" smtClean="0"/>
              <a:t>02/07/2020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F4DFA-0A16-4B03-A618-8CA746F8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54A8F-87FD-4908-A4AD-20CADE6D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BDD9-50E7-41F7-8329-619EFF55D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28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B0D98F-F579-49C4-B3B4-50711BD61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F69E9-654D-4FDB-9788-64F4A29E5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60931-4CCA-4FE2-A432-8CA61ED19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374F3-B72E-46A6-B122-C07182EC3565}" type="datetimeFigureOut">
              <a:rPr lang="en-IN" smtClean="0"/>
              <a:t>02/07/2020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FBA0E-2451-478A-ADBF-BFCA6FA0E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DA8AE-AF50-4F9E-B50E-50D871FEF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BBDD9-50E7-41F7-8329-619EFF55D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61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1E1A7-BE81-48C5-BEBA-EE93970F64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Microservice Course Coverage</a:t>
            </a:r>
          </a:p>
        </p:txBody>
      </p:sp>
    </p:spTree>
    <p:extLst>
      <p:ext uri="{BB962C8B-B14F-4D97-AF65-F5344CB8AC3E}">
        <p14:creationId xmlns:p14="http://schemas.microsoft.com/office/powerpoint/2010/main" val="386907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5EAE-8E09-4652-8D0D-F4AB25CB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and Hands 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E26D56-783E-40BB-B759-5239FBC2C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381813"/>
            <a:ext cx="86106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0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CEA76C-2776-4C2D-BD5D-BA78FA3E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Microservice Interaction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05E815-E602-4C09-99D6-ADA9E45F1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51" y="1650931"/>
            <a:ext cx="900023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2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5EAE-8E09-4652-8D0D-F4AB25CB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Patterns</a:t>
            </a:r>
          </a:p>
        </p:txBody>
      </p:sp>
      <p:pic>
        <p:nvPicPr>
          <p:cNvPr id="4" name="Picture 2" descr="https://miro.medium.com/max/709/1*CKSVv4WkS8Okx572rX45HA.png">
            <a:extLst>
              <a:ext uri="{FF2B5EF4-FFF2-40B4-BE49-F238E27FC236}">
                <a16:creationId xmlns:a16="http://schemas.microsoft.com/office/drawing/2014/main" id="{1D99F038-FCF0-449E-932C-5722ED58E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18" y="1476374"/>
            <a:ext cx="7920964" cy="538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901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12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Microservice Course Coverage</vt:lpstr>
      <vt:lpstr>Architecture and Hands on</vt:lpstr>
      <vt:lpstr>Sample Microservice Interaction</vt:lpstr>
      <vt:lpstr>Design 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DTS Microservice</dc:title>
  <dc:creator>Parameswari Bala</dc:creator>
  <cp:lastModifiedBy>Parameswari Ettiappan</cp:lastModifiedBy>
  <cp:revision>29</cp:revision>
  <dcterms:created xsi:type="dcterms:W3CDTF">2020-05-13T05:20:59Z</dcterms:created>
  <dcterms:modified xsi:type="dcterms:W3CDTF">2020-07-02T10:47:27Z</dcterms:modified>
</cp:coreProperties>
</file>