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62"/>
  </p:sldMasterIdLst>
  <p:notesMasterIdLst>
    <p:notesMasterId r:id="rId67"/>
  </p:notesMasterIdLst>
  <p:handoutMasterIdLst>
    <p:handoutMasterId r:id="rId68"/>
  </p:handoutMasterIdLst>
  <p:sldIdLst>
    <p:sldId id="1448942317" r:id="rId63"/>
    <p:sldId id="1448942327" r:id="rId64"/>
    <p:sldId id="1448942328" r:id="rId65"/>
    <p:sldId id="1448942316" r:id="rId66"/>
  </p:sldIdLst>
  <p:sldSz cx="12192000" cy="6858000"/>
  <p:notesSz cx="6858000" cy="9144000"/>
  <p:embeddedFontLst>
    <p:embeddedFont>
      <p:font typeface="Ericsson Hilda" panose="00000500000000000000" pitchFamily="2" charset="0"/>
      <p:regular r:id="rId69"/>
      <p:bold r:id="rId70"/>
      <p:italic r:id="rId71"/>
      <p:boldItalic r:id="rId72"/>
    </p:embeddedFont>
    <p:embeddedFont>
      <p:font typeface="Ericsson Hilda Light" panose="00000400000000000000" pitchFamily="2" charset="0"/>
      <p:regular r:id="rId73"/>
      <p:italic r:id="rId74"/>
    </p:embeddedFont>
    <p:embeddedFont>
      <p:font typeface="Ericsson Technical Icons" panose="00000500000000000000" pitchFamily="2" charset="0"/>
      <p:regular r:id="rId75"/>
      <p:bold r:id="rId76"/>
      <p:italic r:id="rId77"/>
      <p:boldItalic r:id="rId78"/>
    </p:embeddedFont>
  </p:embeddedFontLst>
  <p:defaultTextStyle>
    <a:defPPr>
      <a:defRPr lang="en-US"/>
    </a:defPPr>
    <a:lvl1pPr marL="180000" indent="-180000" algn="l" rtl="0" eaLnBrk="1" fontAlgn="base" hangingPunct="1">
      <a:spcBef>
        <a:spcPts val="300"/>
      </a:spcBef>
      <a:spcAft>
        <a:spcPct val="0"/>
      </a:spcAft>
      <a:buClrTx/>
      <a:buFont typeface="Ericsson Hilda" panose="00000500000000000000" pitchFamily="2" charset="0"/>
      <a:buChar char="●"/>
      <a:defRPr sz="2000" kern="1000" spc="-30">
        <a:solidFill>
          <a:schemeClr val="tx1"/>
        </a:solidFill>
        <a:latin typeface="+mn-lt"/>
        <a:ea typeface="+mn-ea"/>
        <a:cs typeface="+mn-cs"/>
      </a:defRPr>
    </a:lvl1pPr>
    <a:lvl2pPr marL="363600" indent="-180000" algn="l" rtl="0" eaLnBrk="1" fontAlgn="base" hangingPunct="1">
      <a:spcBef>
        <a:spcPts val="300"/>
      </a:spcBef>
      <a:spcAft>
        <a:spcPct val="0"/>
      </a:spcAft>
      <a:buClrTx/>
      <a:buFont typeface="Ericsson Hilda" panose="00000500000000000000" pitchFamily="2" charset="0"/>
      <a:buChar char="●"/>
      <a:defRPr sz="2000" kern="1000" spc="-30">
        <a:solidFill>
          <a:schemeClr val="tx1"/>
        </a:solidFill>
        <a:latin typeface="+mn-lt"/>
      </a:defRPr>
    </a:lvl2pPr>
    <a:lvl3pPr marL="543600" indent="-180000" algn="l" rtl="0" eaLnBrk="1" fontAlgn="base" hangingPunct="1">
      <a:spcBef>
        <a:spcPts val="300"/>
      </a:spcBef>
      <a:spcAft>
        <a:spcPct val="0"/>
      </a:spcAft>
      <a:buClrTx/>
      <a:buFont typeface="Ericsson Hilda" panose="00000500000000000000" pitchFamily="2" charset="0"/>
      <a:buChar char="●"/>
      <a:defRPr sz="2000" kern="1000" spc="-30">
        <a:solidFill>
          <a:schemeClr val="tx1"/>
        </a:solidFill>
        <a:latin typeface="+mn-lt"/>
      </a:defRPr>
    </a:lvl3pPr>
    <a:lvl4pPr marL="723600" indent="-180000" algn="l" rtl="0" eaLnBrk="1" fontAlgn="base" hangingPunct="1">
      <a:spcBef>
        <a:spcPts val="300"/>
      </a:spcBef>
      <a:spcAft>
        <a:spcPct val="0"/>
      </a:spcAft>
      <a:buClrTx/>
      <a:buFont typeface="Ericsson Hilda" panose="00000500000000000000" pitchFamily="2" charset="0"/>
      <a:buChar char="●"/>
      <a:defRPr sz="2000" kern="1000" spc="-30">
        <a:solidFill>
          <a:schemeClr val="tx1"/>
        </a:solidFill>
        <a:latin typeface="+mn-lt"/>
      </a:defRPr>
    </a:lvl4pPr>
    <a:lvl5pPr marL="903600" indent="-180000" algn="l" rtl="0" eaLnBrk="1" fontAlgn="base" hangingPunct="1">
      <a:spcBef>
        <a:spcPts val="300"/>
      </a:spcBef>
      <a:spcAft>
        <a:spcPct val="0"/>
      </a:spcAft>
      <a:buClrTx/>
      <a:buFont typeface="Ericsson Hilda" panose="00000500000000000000" pitchFamily="2" charset="0"/>
      <a:buChar char="●"/>
      <a:defRPr sz="2000" kern="1000" spc="-30">
        <a:solidFill>
          <a:schemeClr val="tx1"/>
        </a:solidFill>
        <a:latin typeface="+mn-lt"/>
      </a:defRPr>
    </a:lvl5pPr>
    <a:lvl6pPr marL="903600" indent="-180000" algn="l" rtl="0" eaLnBrk="1" fontAlgn="base" hangingPunct="1">
      <a:spcBef>
        <a:spcPts val="300"/>
      </a:spcBef>
      <a:spcAft>
        <a:spcPct val="0"/>
      </a:spcAft>
      <a:buClrTx/>
      <a:buFont typeface="Ericsson Hilda" panose="00000500000000000000" pitchFamily="2" charset="0"/>
      <a:buChar char="●"/>
      <a:defRPr sz="2000">
        <a:solidFill>
          <a:schemeClr val="tx1"/>
        </a:solidFill>
        <a:latin typeface="+mn-lt"/>
      </a:defRPr>
    </a:lvl6pPr>
    <a:lvl7pPr marL="903600" indent="-180000" algn="l" rtl="0" eaLnBrk="1" fontAlgn="base" hangingPunct="1">
      <a:spcBef>
        <a:spcPts val="300"/>
      </a:spcBef>
      <a:spcAft>
        <a:spcPct val="0"/>
      </a:spcAft>
      <a:buClrTx/>
      <a:buFont typeface="Ericsson Hilda" panose="00000500000000000000" pitchFamily="2" charset="0"/>
      <a:buChar char="●"/>
      <a:defRPr sz="2000">
        <a:solidFill>
          <a:schemeClr val="tx1"/>
        </a:solidFill>
        <a:latin typeface="+mn-lt"/>
      </a:defRPr>
    </a:lvl7pPr>
    <a:lvl8pPr marL="903600" indent="-180000" algn="l" rtl="0" eaLnBrk="1" fontAlgn="base" hangingPunct="1">
      <a:spcBef>
        <a:spcPts val="300"/>
      </a:spcBef>
      <a:spcAft>
        <a:spcPct val="0"/>
      </a:spcAft>
      <a:buClrTx/>
      <a:buFont typeface="Ericsson Hilda" panose="00000500000000000000" pitchFamily="2" charset="0"/>
      <a:buChar char="●"/>
      <a:defRPr sz="2000">
        <a:solidFill>
          <a:schemeClr val="tx1"/>
        </a:solidFill>
        <a:latin typeface="+mn-lt"/>
      </a:defRPr>
    </a:lvl8pPr>
    <a:lvl9pPr marL="903600" indent="-180000" algn="l" rtl="0" eaLnBrk="1" fontAlgn="base" hangingPunct="1">
      <a:spcBef>
        <a:spcPts val="300"/>
      </a:spcBef>
      <a:spcAft>
        <a:spcPct val="0"/>
      </a:spcAft>
      <a:buClrTx/>
      <a:buFont typeface="Ericsson Hilda" panose="00000500000000000000" pitchFamily="2" charset="0"/>
      <a:buChar char="●"/>
      <a:defRPr sz="2000">
        <a:solidFill>
          <a:schemeClr val="tx1"/>
        </a:solidFill>
        <a:latin typeface="+mn-l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2424"/>
    <a:srgbClr val="7676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3284" autoAdjust="0"/>
  </p:normalViewPr>
  <p:slideViewPr>
    <p:cSldViewPr snapToGrid="0" snapToObjects="1" showGuides="1">
      <p:cViewPr varScale="1">
        <p:scale>
          <a:sx n="41" d="100"/>
          <a:sy n="41" d="100"/>
        </p:scale>
        <p:origin x="664" y="2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customXml" Target="../customXml/item47.xml"/><Relationship Id="rId50" Type="http://schemas.openxmlformats.org/officeDocument/2006/relationships/customXml" Target="../customXml/item50.xml"/><Relationship Id="rId55" Type="http://schemas.openxmlformats.org/officeDocument/2006/relationships/customXml" Target="../customXml/item55.xml"/><Relationship Id="rId63" Type="http://schemas.openxmlformats.org/officeDocument/2006/relationships/slide" Target="slides/slide1.xml"/><Relationship Id="rId68" Type="http://schemas.openxmlformats.org/officeDocument/2006/relationships/handoutMaster" Target="handoutMasters/handoutMaster1.xml"/><Relationship Id="rId76" Type="http://schemas.openxmlformats.org/officeDocument/2006/relationships/font" Target="fonts/font8.fntdata"/><Relationship Id="rId7" Type="http://schemas.openxmlformats.org/officeDocument/2006/relationships/customXml" Target="../customXml/item7.xml"/><Relationship Id="rId71" Type="http://schemas.openxmlformats.org/officeDocument/2006/relationships/font" Target="fonts/font3.fntdata"/><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customXml" Target="../customXml/item53.xml"/><Relationship Id="rId58" Type="http://schemas.openxmlformats.org/officeDocument/2006/relationships/customXml" Target="../customXml/item58.xml"/><Relationship Id="rId66" Type="http://schemas.openxmlformats.org/officeDocument/2006/relationships/slide" Target="slides/slide4.xml"/><Relationship Id="rId74" Type="http://schemas.openxmlformats.org/officeDocument/2006/relationships/font" Target="fonts/font6.fntdata"/><Relationship Id="rId79" Type="http://schemas.openxmlformats.org/officeDocument/2006/relationships/presProps" Target="presProps.xml"/><Relationship Id="rId5" Type="http://schemas.openxmlformats.org/officeDocument/2006/relationships/customXml" Target="../customXml/item5.xml"/><Relationship Id="rId61" Type="http://schemas.openxmlformats.org/officeDocument/2006/relationships/customXml" Target="../customXml/item61.xml"/><Relationship Id="rId82" Type="http://schemas.openxmlformats.org/officeDocument/2006/relationships/tableStyles" Target="tableStyles.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customXml" Target="../customXml/item52.xml"/><Relationship Id="rId60" Type="http://schemas.openxmlformats.org/officeDocument/2006/relationships/customXml" Target="../customXml/item60.xml"/><Relationship Id="rId65" Type="http://schemas.openxmlformats.org/officeDocument/2006/relationships/slide" Target="slides/slide3.xml"/><Relationship Id="rId73" Type="http://schemas.openxmlformats.org/officeDocument/2006/relationships/font" Target="fonts/font5.fntdata"/><Relationship Id="rId78" Type="http://schemas.openxmlformats.org/officeDocument/2006/relationships/font" Target="fonts/font10.fntdata"/><Relationship Id="rId8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customXml" Target="../customXml/item56.xml"/><Relationship Id="rId64" Type="http://schemas.openxmlformats.org/officeDocument/2006/relationships/slide" Target="slides/slide2.xml"/><Relationship Id="rId69" Type="http://schemas.openxmlformats.org/officeDocument/2006/relationships/font" Target="fonts/font1.fntdata"/><Relationship Id="rId77" Type="http://schemas.openxmlformats.org/officeDocument/2006/relationships/font" Target="fonts/font9.fntdata"/><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font" Target="fonts/font4.fntdata"/><Relationship Id="rId80"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customXml" Target="../customXml/item59.xml"/><Relationship Id="rId67" Type="http://schemas.openxmlformats.org/officeDocument/2006/relationships/notesMaster" Target="notesMasters/notesMaster1.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customXml" Target="../customXml/item54.xml"/><Relationship Id="rId62" Type="http://schemas.openxmlformats.org/officeDocument/2006/relationships/slideMaster" Target="slideMasters/slideMaster1.xml"/><Relationship Id="rId70" Type="http://schemas.openxmlformats.org/officeDocument/2006/relationships/font" Target="fonts/font2.fntdata"/><Relationship Id="rId75"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customXml" Target="../customXml/item5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6FD348-9C7F-4865-875C-863EC6E2CB8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Test document 2 </a:t>
            </a:r>
          </a:p>
        </p:txBody>
      </p:sp>
      <p:sp>
        <p:nvSpPr>
          <p:cNvPr id="3" name="Date Placeholder 2">
            <a:extLst>
              <a:ext uri="{FF2B5EF4-FFF2-40B4-BE49-F238E27FC236}">
                <a16:creationId xmlns:a16="http://schemas.microsoft.com/office/drawing/2014/main" id="{B3294207-A46E-4F9A-91C9-BB4398CEA98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t> </a:t>
            </a:r>
          </a:p>
        </p:txBody>
      </p:sp>
      <p:sp>
        <p:nvSpPr>
          <p:cNvPr id="4" name="Footer Placeholder 3">
            <a:extLst>
              <a:ext uri="{FF2B5EF4-FFF2-40B4-BE49-F238E27FC236}">
                <a16:creationId xmlns:a16="http://schemas.microsoft.com/office/drawing/2014/main" id="{95105526-C577-427D-800D-7921EA16026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1551-192072 Uen, Rev PA1 </a:t>
            </a:r>
          </a:p>
        </p:txBody>
      </p:sp>
      <p:sp>
        <p:nvSpPr>
          <p:cNvPr id="5" name="Slide Number Placeholder 4">
            <a:extLst>
              <a:ext uri="{FF2B5EF4-FFF2-40B4-BE49-F238E27FC236}">
                <a16:creationId xmlns:a16="http://schemas.microsoft.com/office/drawing/2014/main" id="{1FCA4CFA-39AC-4AB6-B521-EBDB0AF74A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67AEDCC-D3AE-4D3E-A1AA-6BA600F277AC}" type="slidenum">
              <a:rPr lang="en-US" smtClean="0"/>
              <a:t>‹#›</a:t>
            </a:fld>
            <a:endParaRPr lang="en-US"/>
          </a:p>
        </p:txBody>
      </p:sp>
    </p:spTree>
    <p:extLst>
      <p:ext uri="{BB962C8B-B14F-4D97-AF65-F5344CB8AC3E}">
        <p14:creationId xmlns:p14="http://schemas.microsoft.com/office/powerpoint/2010/main" val="175426212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Ericsson Hilda Light" panose="00000400000000000000" pitchFamily="2" charset="0"/>
              </a:defRPr>
            </a:lvl1pPr>
          </a:lstStyle>
          <a:p>
            <a:r>
              <a:rPr lang="en-US"/>
              <a:t>Test document 2 </a:t>
            </a: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Ericsson Hilda Light" panose="00000400000000000000" pitchFamily="2" charset="0"/>
              </a:defRPr>
            </a:lvl1pPr>
          </a:lstStyle>
          <a:p>
            <a:r>
              <a:rPr lang="en-US"/>
              <a:t> </a:t>
            </a:r>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Ericsson Hilda Light" panose="00000400000000000000" pitchFamily="2" charset="0"/>
              </a:defRPr>
            </a:lvl1pPr>
          </a:lstStyle>
          <a:p>
            <a:r>
              <a:rPr lang="en-US"/>
              <a:t>1551-192072 Uen, Rev PA1 </a:t>
            </a: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Ericsson Hilda Light" panose="00000400000000000000" pitchFamily="2" charset="0"/>
              </a:defRPr>
            </a:lvl1pPr>
          </a:lstStyle>
          <a:p>
            <a:fld id="{F949BC75-2359-4F98-918A-7033C92AD487}" type="slidenum">
              <a:rPr lang="en-US" smtClean="0"/>
              <a:pPr/>
              <a:t>‹#›</a:t>
            </a:fld>
            <a:endParaRPr lang="en-US" dirty="0"/>
          </a:p>
        </p:txBody>
      </p:sp>
    </p:spTree>
    <p:extLst>
      <p:ext uri="{BB962C8B-B14F-4D97-AF65-F5344CB8AC3E}">
        <p14:creationId xmlns:p14="http://schemas.microsoft.com/office/powerpoint/2010/main" val="1133333820"/>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Ericsson Hilda Light" panose="00000400000000000000" pitchFamily="2" charset="0"/>
        <a:ea typeface="+mn-ea"/>
        <a:cs typeface="+mn-cs"/>
      </a:defRPr>
    </a:lvl1pPr>
    <a:lvl2pPr marL="457200" algn="l" defTabSz="914400" rtl="0" eaLnBrk="1" latinLnBrk="0" hangingPunct="1">
      <a:defRPr sz="1200" kern="1200">
        <a:solidFill>
          <a:schemeClr val="tx1"/>
        </a:solidFill>
        <a:latin typeface="Ericsson Hilda Light" panose="00000400000000000000" pitchFamily="2" charset="0"/>
        <a:ea typeface="+mn-ea"/>
        <a:cs typeface="+mn-cs"/>
      </a:defRPr>
    </a:lvl2pPr>
    <a:lvl3pPr marL="914400" algn="l" defTabSz="914400" rtl="0" eaLnBrk="1" latinLnBrk="0" hangingPunct="1">
      <a:defRPr sz="1200" kern="1200">
        <a:solidFill>
          <a:schemeClr val="tx1"/>
        </a:solidFill>
        <a:latin typeface="Ericsson Hilda Light" panose="00000400000000000000" pitchFamily="2" charset="0"/>
        <a:ea typeface="+mn-ea"/>
        <a:cs typeface="+mn-cs"/>
      </a:defRPr>
    </a:lvl3pPr>
    <a:lvl4pPr marL="1371600" algn="l" defTabSz="914400" rtl="0" eaLnBrk="1" latinLnBrk="0" hangingPunct="1">
      <a:defRPr sz="1200" kern="1200">
        <a:solidFill>
          <a:schemeClr val="tx1"/>
        </a:solidFill>
        <a:latin typeface="Ericsson Hilda Light" panose="00000400000000000000" pitchFamily="2" charset="0"/>
        <a:ea typeface="+mn-ea"/>
        <a:cs typeface="+mn-cs"/>
      </a:defRPr>
    </a:lvl4pPr>
    <a:lvl5pPr marL="1828800" algn="l" defTabSz="914400" rtl="0" eaLnBrk="1" latinLnBrk="0" hangingPunct="1">
      <a:defRPr sz="1200" kern="1200">
        <a:solidFill>
          <a:schemeClr val="tx1"/>
        </a:solidFill>
        <a:latin typeface="Ericsson Hilda Light" panose="000004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36D1288D-6C72-4971-B895-27E90722A109}"/>
              </a:ext>
            </a:extLst>
          </p:cNvPr>
          <p:cNvSpPr>
            <a:spLocks noGrp="1"/>
          </p:cNvSpPr>
          <p:nvPr>
            <p:ph sz="quarter" idx="13" hasCustomPrompt="1"/>
          </p:nvPr>
        </p:nvSpPr>
        <p:spPr>
          <a:xfrm>
            <a:off x="0" y="0"/>
            <a:ext cx="12192000" cy="6858000"/>
          </a:xfrm>
          <a:prstGeom prst="rect">
            <a:avLst/>
          </a:prstGeom>
        </p:spPr>
        <p:txBody>
          <a:bodyPr/>
          <a:lstStyle>
            <a:lvl1pPr marL="0" indent="0">
              <a:buNone/>
              <a:defRPr/>
            </a:lvl1pPr>
            <a:lvl2pPr>
              <a:defRPr/>
            </a:lvl2pPr>
            <a:lvl3pPr>
              <a:defRPr/>
            </a:lvl3pPr>
            <a:lvl4pPr>
              <a:defRPr/>
            </a:lvl4pPr>
            <a:lvl5pPr>
              <a:defRPr/>
            </a:lvl5pPr>
          </a:lstStyle>
          <a:p>
            <a:pPr lvl="0"/>
            <a:r>
              <a:rPr lang="en-US" dirty="0"/>
              <a:t> </a:t>
            </a:r>
            <a:endParaRPr lang="en-US"/>
          </a:p>
        </p:txBody>
      </p:sp>
      <p:sp>
        <p:nvSpPr>
          <p:cNvPr id="22531" name="Title_TM"/>
          <p:cNvSpPr>
            <a:spLocks noGrp="1" noChangeArrowheads="1"/>
          </p:cNvSpPr>
          <p:nvPr>
            <p:ph type="ctrTitle" hasCustomPrompt="1"/>
          </p:nvPr>
        </p:nvSpPr>
        <p:spPr>
          <a:xfrm>
            <a:off x="479425" y="476250"/>
            <a:ext cx="8353426" cy="3457576"/>
          </a:xfrm>
        </p:spPr>
        <p:txBody>
          <a:bodyPr/>
          <a:lstStyle>
            <a:lvl1pPr>
              <a:lnSpc>
                <a:spcPct val="85000"/>
              </a:lnSpc>
              <a:defRPr sz="8000" b="0" kern="1400" spc="-160" baseline="0">
                <a:latin typeface="+mj-lt"/>
              </a:defRPr>
            </a:lvl1pPr>
          </a:lstStyle>
          <a:p>
            <a:r>
              <a:rPr lang="en-US" dirty="0"/>
              <a:t>Title page,   Ericsson Hilda Light 80pt, max 3-lines</a:t>
            </a:r>
            <a:endParaRPr lang="en-US"/>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Presentation description/subtitle</a:t>
            </a:r>
            <a:br>
              <a:rPr lang="en-GB" dirty="0"/>
            </a:br>
            <a:r>
              <a:rPr lang="en-US" dirty="0"/>
              <a:t>Ericsson Hilda 20pt</a:t>
            </a:r>
            <a:endParaRPr lang="en-US"/>
          </a:p>
        </p:txBody>
      </p:sp>
      <p:sp>
        <p:nvSpPr>
          <p:cNvPr id="3" name="Content Placeholder 2"/>
          <p:cNvSpPr>
            <a:spLocks noGrp="1"/>
          </p:cNvSpPr>
          <p:nvPr>
            <p:ph sz="quarter" idx="10" hasCustomPrompt="1"/>
          </p:nvPr>
        </p:nvSpPr>
        <p:spPr>
          <a:xfrm>
            <a:off x="6240463" y="6264000"/>
            <a:ext cx="1910479" cy="262800"/>
          </a:xfrm>
          <a:prstGeom prst="rect">
            <a:avLst/>
          </a:prstGeom>
        </p:spPr>
        <p:txBody>
          <a:bodyPr wrap="none" tIns="0" bIns="0" anchor="ctr" anchorCtr="0"/>
          <a:lstStyle>
            <a:lvl1pPr marL="0" indent="0" algn="r">
              <a:buNone/>
              <a:defRPr sz="1200">
                <a:latin typeface="+mn-lt"/>
              </a:defRPr>
            </a:lvl1pPr>
          </a:lstStyle>
          <a:p>
            <a:r>
              <a:rPr lang="en-US" dirty="0"/>
              <a:t>Speaker name</a:t>
            </a:r>
            <a:endParaRPr lang="en-US"/>
          </a:p>
        </p:txBody>
      </p:sp>
      <p:sp>
        <p:nvSpPr>
          <p:cNvPr id="12" name="Content Placeholder 11"/>
          <p:cNvSpPr>
            <a:spLocks noGrp="1"/>
          </p:cNvSpPr>
          <p:nvPr>
            <p:ph sz="quarter" idx="11" hasCustomPrompt="1"/>
          </p:nvPr>
        </p:nvSpPr>
        <p:spPr>
          <a:xfrm>
            <a:off x="8229600" y="6264000"/>
            <a:ext cx="2515041" cy="262800"/>
          </a:xfrm>
          <a:prstGeom prst="rect">
            <a:avLst/>
          </a:prstGeom>
          <a:noFill/>
          <a:ln w="9525">
            <a:noFill/>
            <a:miter lim="800000"/>
            <a:headEnd/>
            <a:tailEnd/>
          </a:ln>
        </p:spPr>
        <p:txBody>
          <a:bodyPr tIns="0" rIns="0" bIns="0" anchor="ctr" anchorCtr="0"/>
          <a:lstStyle>
            <a:lvl1pPr marL="0" indent="0" algn="ctr">
              <a:buNone/>
              <a:defRPr lang="en-US" sz="1200" dirty="0">
                <a:latin typeface="+mn-lt"/>
              </a:defRPr>
            </a:lvl1pPr>
          </a:lstStyle>
          <a:p>
            <a:r>
              <a:rPr lang="en-US" dirty="0"/>
              <a:t>Organization</a:t>
            </a:r>
            <a:endParaRPr lang="en-US"/>
          </a:p>
        </p:txBody>
      </p:sp>
      <p:sp>
        <p:nvSpPr>
          <p:cNvPr id="15" name="Content Placeholder 11"/>
          <p:cNvSpPr>
            <a:spLocks noGrp="1"/>
          </p:cNvSpPr>
          <p:nvPr>
            <p:ph sz="quarter" idx="12" hasCustomPrompt="1"/>
          </p:nvPr>
        </p:nvSpPr>
        <p:spPr>
          <a:xfrm>
            <a:off x="10811951" y="6264000"/>
            <a:ext cx="897503" cy="262800"/>
          </a:xfrm>
          <a:prstGeom prst="rect">
            <a:avLst/>
          </a:prstGeom>
          <a:noFill/>
          <a:ln w="9525">
            <a:noFill/>
            <a:miter lim="800000"/>
            <a:headEnd/>
            <a:tailEnd/>
          </a:ln>
        </p:spPr>
        <p:txBody>
          <a:bodyPr wrap="none" tIns="0" rIns="0" bIns="0" anchor="ctr" anchorCtr="0"/>
          <a:lstStyle>
            <a:lvl1pPr marL="0" indent="0" algn="ctr">
              <a:buNone/>
              <a:defRPr lang="en-US" sz="1200" dirty="0">
                <a:latin typeface="+mn-lt"/>
              </a:defRPr>
            </a:lvl1pPr>
          </a:lstStyle>
          <a:p>
            <a:pPr lvl="0"/>
            <a:r>
              <a:rPr lang="en-US" dirty="0"/>
              <a:t>YYYY-MM-DD</a:t>
            </a:r>
            <a:endParaRPr lang="en-US"/>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72C1EE1F-EF94-4EBA-A010-8BC3D2F38C39}"/>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0" name="FirstDividerHider">
            <a:extLst>
              <a:ext uri="{FF2B5EF4-FFF2-40B4-BE49-F238E27FC236}">
                <a16:creationId xmlns:a16="http://schemas.microsoft.com/office/drawing/2014/main" id="{D76AC379-37ED-447F-84CF-99B2FA694549}"/>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374575616"/>
      </p:ext>
    </p:extLst>
  </p:cSld>
  <p:clrMapOvr>
    <a:masterClrMapping/>
  </p:clrMapOvr>
  <p:hf sldNum="0" hdr="0" ftr="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tatement Page 6">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6"/>
          </a:solidFill>
          <a:ln>
            <a:noFill/>
          </a:ln>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2" name="Title_TM">
            <a:extLst>
              <a:ext uri="{FF2B5EF4-FFF2-40B4-BE49-F238E27FC236}">
                <a16:creationId xmlns:a16="http://schemas.microsoft.com/office/drawing/2014/main" id="{93CB56C1-2916-4C60-8532-A023564D2C57}"/>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GB" dirty="0"/>
            </a:br>
            <a:r>
              <a:rPr lang="en-US" dirty="0"/>
              <a:t>Ericsson Hilda Light 60pt, </a:t>
            </a:r>
            <a:br>
              <a:rPr lang="en-GB" dirty="0"/>
            </a:br>
            <a:r>
              <a:rPr lang="en-US" dirty="0"/>
              <a:t>Ericsson White, </a:t>
            </a:r>
            <a:br>
              <a:rPr lang="en-GB" dirty="0"/>
            </a:br>
            <a:r>
              <a:rPr lang="en-US" dirty="0"/>
              <a:t>max 5-lines</a:t>
            </a:r>
            <a:endParaRPr lang="en-US"/>
          </a:p>
        </p:txBody>
      </p:sp>
      <p:sp>
        <p:nvSpPr>
          <p:cNvPr id="13" name="SubTitle_TM">
            <a:extLst>
              <a:ext uri="{FF2B5EF4-FFF2-40B4-BE49-F238E27FC236}">
                <a16:creationId xmlns:a16="http://schemas.microsoft.com/office/drawing/2014/main" id="{61DC6511-5700-4E95-89CA-81484C248C03}"/>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endParaRPr lang="en-US"/>
          </a:p>
          <a:p>
            <a:r>
              <a:rPr lang="en-US" dirty="0"/>
              <a:t>Ericsson White, Ericsson Hilda 20pt</a:t>
            </a:r>
            <a:endParaRPr lang="en-US"/>
          </a:p>
        </p:txBody>
      </p:sp>
      <p:pic>
        <p:nvPicPr>
          <p:cNvPr id="6" name="Graphic 5">
            <a:extLst>
              <a:ext uri="{FF2B5EF4-FFF2-40B4-BE49-F238E27FC236}">
                <a16:creationId xmlns:a16="http://schemas.microsoft.com/office/drawing/2014/main" id="{6096BBFC-712A-429D-9C0A-7743993E7FC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E08DADFB-44CC-4810-9193-0C9F586CE666}"/>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8" name="FirstDividerHider">
            <a:extLst>
              <a:ext uri="{FF2B5EF4-FFF2-40B4-BE49-F238E27FC236}">
                <a16:creationId xmlns:a16="http://schemas.microsoft.com/office/drawing/2014/main" id="{B20F1184-2943-4F17-9C57-995EA2003751}"/>
              </a:ext>
            </a:extLst>
          </p:cNvPr>
          <p:cNvSpPr/>
          <p:nvPr userDrawn="1"/>
        </p:nvSpPr>
        <p:spPr bwMode="auto">
          <a:xfrm>
            <a:off x="396000" y="6408751"/>
            <a:ext cx="79513" cy="262393"/>
          </a:xfrm>
          <a:prstGeom prst="rect">
            <a:avLst/>
          </a:prstGeom>
          <a:solidFill>
            <a:schemeClr val="accent6"/>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267818655"/>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tement Page 7">
    <p:spTree>
      <p:nvGrpSpPr>
        <p:cNvPr id="1" name=""/>
        <p:cNvGrpSpPr/>
        <p:nvPr/>
      </p:nvGrpSpPr>
      <p:grpSpPr>
        <a:xfrm>
          <a:off x="0" y="0"/>
          <a:ext cx="0" cy="0"/>
          <a:chOff x="0" y="0"/>
          <a:chExt cx="0" cy="0"/>
        </a:xfrm>
      </p:grpSpPr>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tx1"/>
                </a:solidFill>
              </a:defRPr>
            </a:lvl1pPr>
          </a:lstStyle>
          <a:p>
            <a:pPr lvl="0"/>
            <a:r>
              <a:rPr lang="en-US" dirty="0"/>
              <a:t>Chapter/section divider or Statement/fact/quote, </a:t>
            </a:r>
            <a:br>
              <a:rPr lang="en-GB" dirty="0"/>
            </a:br>
            <a:r>
              <a:rPr lang="en-US" dirty="0"/>
              <a:t>Ericsson Hilda Light 60pt, </a:t>
            </a:r>
            <a:br>
              <a:rPr lang="en-GB" dirty="0"/>
            </a:br>
            <a:r>
              <a:rPr lang="en-US" dirty="0"/>
              <a:t>Ericsson Black, </a:t>
            </a:r>
            <a:br>
              <a:rPr lang="en-GB" dirty="0"/>
            </a:br>
            <a:r>
              <a:rPr lang="en-US" dirty="0"/>
              <a:t>max 5-lines</a:t>
            </a:r>
            <a:endParaRPr lang="en-US"/>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5" y="4149725"/>
            <a:ext cx="5472114"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Statement/quote source, </a:t>
            </a:r>
            <a:endParaRPr lang="en-US"/>
          </a:p>
          <a:p>
            <a:r>
              <a:rPr lang="en-US" dirty="0"/>
              <a:t>Ericsson Black, Ericsson Hilda 20pt</a:t>
            </a:r>
            <a:endParaRPr lang="en-US"/>
          </a:p>
        </p:txBody>
      </p:sp>
      <p:sp>
        <p:nvSpPr>
          <p:cNvPr id="4"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7AB1CD1C-AD0D-4C0E-8012-BDF9F1E4C38B}"/>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5" name="FirstDividerHider">
            <a:extLst>
              <a:ext uri="{FF2B5EF4-FFF2-40B4-BE49-F238E27FC236}">
                <a16:creationId xmlns:a16="http://schemas.microsoft.com/office/drawing/2014/main" id="{280FD398-9480-44AE-B01C-23BDC7D4B6B7}"/>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355176887"/>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Section Page">
    <p:spTree>
      <p:nvGrpSpPr>
        <p:cNvPr id="1" name=""/>
        <p:cNvGrpSpPr/>
        <p:nvPr/>
      </p:nvGrpSpPr>
      <p:grpSpPr>
        <a:xfrm>
          <a:off x="0" y="0"/>
          <a:ext cx="0" cy="0"/>
          <a:chOff x="0" y="0"/>
          <a:chExt cx="0" cy="0"/>
        </a:xfrm>
      </p:grpSpPr>
      <p:sp>
        <p:nvSpPr>
          <p:cNvPr id="22531" name="Title_TM"/>
          <p:cNvSpPr>
            <a:spLocks noGrp="1" noChangeArrowheads="1"/>
          </p:cNvSpPr>
          <p:nvPr>
            <p:ph type="ctrTitle" hasCustomPrompt="1"/>
          </p:nvPr>
        </p:nvSpPr>
        <p:spPr>
          <a:xfrm>
            <a:off x="479425" y="476251"/>
            <a:ext cx="8353425" cy="3457574"/>
          </a:xfrm>
          <a:noFill/>
          <a:ln w="9525">
            <a:noFill/>
            <a:miter lim="800000"/>
            <a:headEnd/>
            <a:tailEnd/>
          </a:ln>
        </p:spPr>
        <p:txBody>
          <a:bodyPr/>
          <a:lstStyle>
            <a:lvl1pPr>
              <a:defRPr lang="en-US" sz="6000" b="0" baseline="0" dirty="0">
                <a:solidFill>
                  <a:schemeClr val="tx1"/>
                </a:solidFill>
              </a:defRPr>
            </a:lvl1pPr>
          </a:lstStyle>
          <a:p>
            <a:pPr lvl="0"/>
            <a:r>
              <a:rPr lang="en-US" dirty="0"/>
              <a:t>Chapter/section, </a:t>
            </a:r>
            <a:br>
              <a:rPr lang="en-GB" dirty="0"/>
            </a:br>
            <a:r>
              <a:rPr lang="en-US" dirty="0"/>
              <a:t>Ericsson Hilda Light 60pt, Ericsson Black, </a:t>
            </a:r>
            <a:br>
              <a:rPr lang="en-GB" dirty="0"/>
            </a:br>
            <a:r>
              <a:rPr lang="en-US" dirty="0"/>
              <a:t>max 4-lines</a:t>
            </a:r>
            <a:endParaRPr lang="en-US"/>
          </a:p>
        </p:txBody>
      </p:sp>
      <p:sp>
        <p:nvSpPr>
          <p:cNvPr id="3"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76D5DBE1-F5A0-4F54-BCB1-8A4278408056}"/>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4" name="FirstDividerHider">
            <a:extLst>
              <a:ext uri="{FF2B5EF4-FFF2-40B4-BE49-F238E27FC236}">
                <a16:creationId xmlns:a16="http://schemas.microsoft.com/office/drawing/2014/main" id="{EBCE69E9-15BF-463F-B5D4-3C1F6E9F6B53}"/>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793964376"/>
      </p:ext>
    </p:extLst>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69F42FFA-3DFB-4DB2-A942-F02200203C82}"/>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3" name="FirstDividerHider">
            <a:extLst>
              <a:ext uri="{FF2B5EF4-FFF2-40B4-BE49-F238E27FC236}">
                <a16:creationId xmlns:a16="http://schemas.microsoft.com/office/drawing/2014/main" id="{1B42E3D4-F1BA-4FA4-8629-042A5D955B23}"/>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85933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3"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C44ECCE6-4D94-443E-8C20-CA233A5C0572}"/>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5" name="FirstDividerHider">
            <a:extLst>
              <a:ext uri="{FF2B5EF4-FFF2-40B4-BE49-F238E27FC236}">
                <a16:creationId xmlns:a16="http://schemas.microsoft.com/office/drawing/2014/main" id="{CA0A38D4-B093-4CE6-9935-648A137BFECE}"/>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415456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endParaRPr lang="en-US"/>
          </a:p>
        </p:txBody>
      </p:sp>
      <p:pic>
        <p:nvPicPr>
          <p:cNvPr id="6" name="Graphic 5">
            <a:extLst>
              <a:ext uri="{FF2B5EF4-FFF2-40B4-BE49-F238E27FC236}">
                <a16:creationId xmlns:a16="http://schemas.microsoft.com/office/drawing/2014/main" id="{0613FB31-E723-434D-8FBC-0054A541634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56BFCB29-C939-4442-981C-DE6A97866D13}"/>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CDFB9A14-FAD3-478A-957D-C7B532F6669C}"/>
              </a:ext>
            </a:extLst>
          </p:cNvPr>
          <p:cNvSpPr/>
          <p:nvPr userDrawn="1"/>
        </p:nvSpPr>
        <p:spPr bwMode="auto">
          <a:xfrm>
            <a:off x="396000" y="6408751"/>
            <a:ext cx="79513" cy="262393"/>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5517331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2"/>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endParaRPr lang="en-US"/>
          </a:p>
        </p:txBody>
      </p:sp>
      <p:pic>
        <p:nvPicPr>
          <p:cNvPr id="6" name="Graphic 5">
            <a:extLst>
              <a:ext uri="{FF2B5EF4-FFF2-40B4-BE49-F238E27FC236}">
                <a16:creationId xmlns:a16="http://schemas.microsoft.com/office/drawing/2014/main" id="{82EAEE37-7D1D-49D7-BEC8-7A88843E383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D4262351-4A54-4EAA-990E-D909E1CAD758}"/>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26AD250A-4DBC-40DE-AFFC-E7624FE87538}"/>
              </a:ext>
            </a:extLst>
          </p:cNvPr>
          <p:cNvSpPr/>
          <p:nvPr userDrawn="1"/>
        </p:nvSpPr>
        <p:spPr bwMode="auto">
          <a:xfrm>
            <a:off x="396000" y="6408751"/>
            <a:ext cx="79513" cy="262393"/>
          </a:xfrm>
          <a:prstGeom prst="rect">
            <a:avLst/>
          </a:prstGeom>
          <a:solidFill>
            <a:schemeClr val="accent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6739243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3"/>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endParaRPr lang="en-US"/>
          </a:p>
        </p:txBody>
      </p:sp>
      <p:pic>
        <p:nvPicPr>
          <p:cNvPr id="6" name="Graphic 5">
            <a:extLst>
              <a:ext uri="{FF2B5EF4-FFF2-40B4-BE49-F238E27FC236}">
                <a16:creationId xmlns:a16="http://schemas.microsoft.com/office/drawing/2014/main" id="{A44C7C5B-04BF-4F0E-888E-CE87D0EF1D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128B6DA1-0170-4C5B-ABCB-83F1E4B0ECBB}"/>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1DDC2944-9064-423F-8989-C84E9A8FA793}"/>
              </a:ext>
            </a:extLst>
          </p:cNvPr>
          <p:cNvSpPr/>
          <p:nvPr userDrawn="1"/>
        </p:nvSpPr>
        <p:spPr bwMode="auto">
          <a:xfrm>
            <a:off x="396000" y="6408751"/>
            <a:ext cx="79513" cy="262393"/>
          </a:xfrm>
          <a:prstGeom prst="rect">
            <a:avLst/>
          </a:prstGeom>
          <a:solidFill>
            <a:schemeClr val="accent3"/>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5265974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4"/>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endParaRPr lang="en-US"/>
          </a:p>
        </p:txBody>
      </p:sp>
      <p:pic>
        <p:nvPicPr>
          <p:cNvPr id="6" name="Graphic 5">
            <a:extLst>
              <a:ext uri="{FF2B5EF4-FFF2-40B4-BE49-F238E27FC236}">
                <a16:creationId xmlns:a16="http://schemas.microsoft.com/office/drawing/2014/main" id="{765A3682-3283-4350-B37F-DCABDCB15F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F93BC53-EE81-4467-94F1-401BB6631310}"/>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28FE6F9E-68CB-4EDC-92EF-E3371EEA23DA}"/>
              </a:ext>
            </a:extLst>
          </p:cNvPr>
          <p:cNvSpPr/>
          <p:nvPr userDrawn="1"/>
        </p:nvSpPr>
        <p:spPr bwMode="auto">
          <a:xfrm>
            <a:off x="396000" y="6408751"/>
            <a:ext cx="79513" cy="262393"/>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4768382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5"/>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endParaRPr lang="en-US"/>
          </a:p>
        </p:txBody>
      </p:sp>
      <p:pic>
        <p:nvPicPr>
          <p:cNvPr id="6" name="Graphic 5">
            <a:extLst>
              <a:ext uri="{FF2B5EF4-FFF2-40B4-BE49-F238E27FC236}">
                <a16:creationId xmlns:a16="http://schemas.microsoft.com/office/drawing/2014/main" id="{6B1A279A-6DFF-44E2-AFD5-C14BD71050E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064BC3BB-EB1F-4C03-845A-197D7CB3D7FF}"/>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10F60CD3-0F2D-42D6-B39D-C861213831E0}"/>
              </a:ext>
            </a:extLst>
          </p:cNvPr>
          <p:cNvSpPr/>
          <p:nvPr userDrawn="1"/>
        </p:nvSpPr>
        <p:spPr bwMode="auto">
          <a:xfrm>
            <a:off x="396000" y="6408751"/>
            <a:ext cx="79513" cy="262393"/>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501140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Page w. white text">
    <p:bg>
      <p:bgPr>
        <a:solidFill>
          <a:schemeClr val="tx1"/>
        </a:solidFill>
        <a:effectLst/>
      </p:bgPr>
    </p:bg>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FB327327-50E0-4AA3-A3F9-F297582FC782}"/>
              </a:ext>
            </a:extLst>
          </p:cNvPr>
          <p:cNvSpPr>
            <a:spLocks noGrp="1"/>
          </p:cNvSpPr>
          <p:nvPr>
            <p:ph sz="quarter" idx="13" hasCustomPrompt="1"/>
          </p:nvPr>
        </p:nvSpPr>
        <p:spPr>
          <a:xfrm>
            <a:off x="0" y="0"/>
            <a:ext cx="12192000" cy="6858000"/>
          </a:xfrm>
          <a:prstGeom prst="rect">
            <a:avLst/>
          </a:prstGeom>
        </p:spPr>
        <p:txBody>
          <a:bodyPr/>
          <a:lstStyle>
            <a:lvl1pPr marL="0" indent="0">
              <a:buNone/>
              <a:defRPr/>
            </a:lvl1pPr>
            <a:lvl2pPr>
              <a:defRPr/>
            </a:lvl2pPr>
            <a:lvl3pPr>
              <a:defRPr/>
            </a:lvl3pPr>
            <a:lvl4pPr>
              <a:defRPr/>
            </a:lvl4pPr>
            <a:lvl5pPr>
              <a:defRPr/>
            </a:lvl5pPr>
          </a:lstStyle>
          <a:p>
            <a:pPr lvl="0"/>
            <a:r>
              <a:rPr lang="en-US" dirty="0"/>
              <a:t> </a:t>
            </a:r>
            <a:endParaRPr lang="en-US"/>
          </a:p>
        </p:txBody>
      </p:sp>
      <p:sp>
        <p:nvSpPr>
          <p:cNvPr id="22531" name="Title_TM"/>
          <p:cNvSpPr>
            <a:spLocks noGrp="1" noChangeArrowheads="1"/>
          </p:cNvSpPr>
          <p:nvPr>
            <p:ph type="ctrTitle" hasCustomPrompt="1"/>
          </p:nvPr>
        </p:nvSpPr>
        <p:spPr>
          <a:xfrm>
            <a:off x="479425" y="476250"/>
            <a:ext cx="8353426" cy="3456000"/>
          </a:xfrm>
        </p:spPr>
        <p:txBody>
          <a:bodyPr/>
          <a:lstStyle>
            <a:lvl1pPr>
              <a:lnSpc>
                <a:spcPct val="85000"/>
              </a:lnSpc>
              <a:defRPr sz="8000" b="0" kern="1400" spc="-160" baseline="0">
                <a:solidFill>
                  <a:schemeClr val="bg1"/>
                </a:solidFill>
                <a:latin typeface="+mj-lt"/>
              </a:defRPr>
            </a:lvl1pPr>
          </a:lstStyle>
          <a:p>
            <a:r>
              <a:rPr lang="en-US" dirty="0"/>
              <a:t>Title page,   Ericsson Hilda Light 80pt, max 3-lines</a:t>
            </a:r>
            <a:endParaRPr lang="en-US"/>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Presentation description/subtitle</a:t>
            </a:r>
            <a:br>
              <a:rPr lang="en-GB" dirty="0"/>
            </a:br>
            <a:r>
              <a:rPr lang="en-US" dirty="0"/>
              <a:t>Ericsson Hilda 20pt</a:t>
            </a:r>
            <a:endParaRPr lang="en-US"/>
          </a:p>
        </p:txBody>
      </p:sp>
      <p:pic>
        <p:nvPicPr>
          <p:cNvPr id="10" name="Graphic 9">
            <a:extLst>
              <a:ext uri="{FF2B5EF4-FFF2-40B4-BE49-F238E27FC236}">
                <a16:creationId xmlns:a16="http://schemas.microsoft.com/office/drawing/2014/main" id="{E29FEEAB-1C1F-4153-BC50-6FCDEAC19C8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9" name="Content Placeholder 2">
            <a:extLst>
              <a:ext uri="{FF2B5EF4-FFF2-40B4-BE49-F238E27FC236}">
                <a16:creationId xmlns:a16="http://schemas.microsoft.com/office/drawing/2014/main" id="{07AC4DB9-933C-4680-A281-C11929BCC2F5}"/>
              </a:ext>
            </a:extLst>
          </p:cNvPr>
          <p:cNvSpPr>
            <a:spLocks noGrp="1"/>
          </p:cNvSpPr>
          <p:nvPr>
            <p:ph sz="quarter" idx="10" hasCustomPrompt="1"/>
          </p:nvPr>
        </p:nvSpPr>
        <p:spPr>
          <a:xfrm>
            <a:off x="6240463" y="6264000"/>
            <a:ext cx="1910479" cy="262800"/>
          </a:xfrm>
          <a:prstGeom prst="rect">
            <a:avLst/>
          </a:prstGeom>
        </p:spPr>
        <p:txBody>
          <a:bodyPr wrap="none" tIns="0" bIns="0" anchor="ctr" anchorCtr="0"/>
          <a:lstStyle>
            <a:lvl1pPr marL="0" indent="0" algn="r">
              <a:buNone/>
              <a:defRPr sz="1200">
                <a:solidFill>
                  <a:schemeClr val="bg1"/>
                </a:solidFill>
                <a:latin typeface="+mn-lt"/>
              </a:defRPr>
            </a:lvl1pPr>
          </a:lstStyle>
          <a:p>
            <a:r>
              <a:rPr lang="en-US" dirty="0"/>
              <a:t>Speaker name</a:t>
            </a:r>
            <a:endParaRPr lang="en-US"/>
          </a:p>
        </p:txBody>
      </p:sp>
      <p:sp>
        <p:nvSpPr>
          <p:cNvPr id="11" name="Content Placeholder 11">
            <a:extLst>
              <a:ext uri="{FF2B5EF4-FFF2-40B4-BE49-F238E27FC236}">
                <a16:creationId xmlns:a16="http://schemas.microsoft.com/office/drawing/2014/main" id="{7B568BB6-C8A4-4545-B025-7D97CC4692BC}"/>
              </a:ext>
            </a:extLst>
          </p:cNvPr>
          <p:cNvSpPr>
            <a:spLocks noGrp="1"/>
          </p:cNvSpPr>
          <p:nvPr>
            <p:ph sz="quarter" idx="11" hasCustomPrompt="1"/>
          </p:nvPr>
        </p:nvSpPr>
        <p:spPr>
          <a:xfrm>
            <a:off x="8229600" y="6264000"/>
            <a:ext cx="2515041" cy="262800"/>
          </a:xfrm>
          <a:prstGeom prst="rect">
            <a:avLst/>
          </a:prstGeom>
          <a:noFill/>
          <a:ln w="9525">
            <a:noFill/>
            <a:miter lim="800000"/>
            <a:headEnd/>
            <a:tailEnd/>
          </a:ln>
        </p:spPr>
        <p:txBody>
          <a:bodyPr tIns="0" rIns="0" bIns="0" anchor="ctr" anchorCtr="0"/>
          <a:lstStyle>
            <a:lvl1pPr marL="0" indent="0" algn="ctr">
              <a:buNone/>
              <a:defRPr lang="en-US" sz="1200" dirty="0">
                <a:solidFill>
                  <a:schemeClr val="bg1"/>
                </a:solidFill>
                <a:latin typeface="+mn-lt"/>
              </a:defRPr>
            </a:lvl1pPr>
          </a:lstStyle>
          <a:p>
            <a:r>
              <a:rPr lang="en-US" dirty="0"/>
              <a:t>Organization</a:t>
            </a:r>
            <a:endParaRPr lang="en-US"/>
          </a:p>
        </p:txBody>
      </p:sp>
      <p:sp>
        <p:nvSpPr>
          <p:cNvPr id="13" name="Content Placeholder 11">
            <a:extLst>
              <a:ext uri="{FF2B5EF4-FFF2-40B4-BE49-F238E27FC236}">
                <a16:creationId xmlns:a16="http://schemas.microsoft.com/office/drawing/2014/main" id="{D51585B7-9911-4BC2-ACC7-3D991408BDDF}"/>
              </a:ext>
            </a:extLst>
          </p:cNvPr>
          <p:cNvSpPr>
            <a:spLocks noGrp="1"/>
          </p:cNvSpPr>
          <p:nvPr>
            <p:ph sz="quarter" idx="12" hasCustomPrompt="1"/>
          </p:nvPr>
        </p:nvSpPr>
        <p:spPr>
          <a:xfrm>
            <a:off x="10811951" y="6264000"/>
            <a:ext cx="897503" cy="262800"/>
          </a:xfrm>
          <a:prstGeom prst="rect">
            <a:avLst/>
          </a:prstGeom>
          <a:noFill/>
          <a:ln w="9525">
            <a:noFill/>
            <a:miter lim="800000"/>
            <a:headEnd/>
            <a:tailEnd/>
          </a:ln>
        </p:spPr>
        <p:txBody>
          <a:bodyPr wrap="none" tIns="0" rIns="0" bIns="0" anchor="ctr" anchorCtr="0"/>
          <a:lstStyle>
            <a:lvl1pPr marL="0" indent="0" algn="ctr">
              <a:buNone/>
              <a:defRPr lang="en-US" sz="1200" dirty="0">
                <a:solidFill>
                  <a:schemeClr val="bg1"/>
                </a:solidFill>
                <a:latin typeface="+mn-lt"/>
              </a:defRPr>
            </a:lvl1pPr>
          </a:lstStyle>
          <a:p>
            <a:pPr lvl="0"/>
            <a:r>
              <a:rPr lang="en-US" dirty="0"/>
              <a:t>YYYY-MM-DD</a:t>
            </a:r>
            <a:endParaRPr lang="en-US"/>
          </a:p>
        </p:txBody>
      </p:sp>
      <p:sp>
        <p:nvSpPr>
          <p:cNvPr id="14"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9DFBA61-B916-44BD-A1D9-F41D32B7BCB6}"/>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15" name="FirstDividerHider">
            <a:extLst>
              <a:ext uri="{FF2B5EF4-FFF2-40B4-BE49-F238E27FC236}">
                <a16:creationId xmlns:a16="http://schemas.microsoft.com/office/drawing/2014/main" id="{27FCDB26-E6AD-44EC-BD53-56F02C5E322F}"/>
              </a:ext>
            </a:extLst>
          </p:cNvPr>
          <p:cNvSpPr/>
          <p:nvPr userDrawn="1"/>
        </p:nvSpPr>
        <p:spPr bwMode="auto">
          <a:xfrm>
            <a:off x="396000" y="6408751"/>
            <a:ext cx="79513" cy="262393"/>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787326472"/>
      </p:ext>
    </p:extLst>
  </p:cSld>
  <p:clrMapOvr>
    <a:masterClrMapping/>
  </p:clrMapOvr>
  <p:hf sldNum="0" hdr="0" ftr="0"/>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6"/>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endParaRPr lang="en-US"/>
          </a:p>
        </p:txBody>
      </p:sp>
      <p:pic>
        <p:nvPicPr>
          <p:cNvPr id="6" name="Graphic 5">
            <a:extLst>
              <a:ext uri="{FF2B5EF4-FFF2-40B4-BE49-F238E27FC236}">
                <a16:creationId xmlns:a16="http://schemas.microsoft.com/office/drawing/2014/main" id="{DC9C0052-7A7B-40FB-AF90-CA9C4B79D2E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EE432ACF-022C-4E4D-A91E-50BCA41421CC}"/>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5B4E638F-9BC6-4741-A3D8-E259C93F0F0D}"/>
              </a:ext>
            </a:extLst>
          </p:cNvPr>
          <p:cNvSpPr/>
          <p:nvPr userDrawn="1"/>
        </p:nvSpPr>
        <p:spPr bwMode="auto">
          <a:xfrm>
            <a:off x="396000" y="6408751"/>
            <a:ext cx="79513" cy="262393"/>
          </a:xfrm>
          <a:prstGeom prst="rect">
            <a:avLst/>
          </a:prstGeom>
          <a:solidFill>
            <a:schemeClr val="accent6"/>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40944647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aphic heavy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tx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endParaRPr lang="en-US"/>
          </a:p>
        </p:txBody>
      </p:sp>
      <p:pic>
        <p:nvPicPr>
          <p:cNvPr id="6" name="Graphic 5">
            <a:extLst>
              <a:ext uri="{FF2B5EF4-FFF2-40B4-BE49-F238E27FC236}">
                <a16:creationId xmlns:a16="http://schemas.microsoft.com/office/drawing/2014/main" id="{7D510456-FEBC-46FA-B25A-B809F2C18A6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A859F72-32B2-47EB-8CB5-BCF639CDADF5}"/>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4EDD5C80-CD72-4597-8F70-395B8174120F}"/>
              </a:ext>
            </a:extLst>
          </p:cNvPr>
          <p:cNvSpPr/>
          <p:nvPr userDrawn="1"/>
        </p:nvSpPr>
        <p:spPr bwMode="auto">
          <a:xfrm>
            <a:off x="396000" y="6408751"/>
            <a:ext cx="79513" cy="262393"/>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7451379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1 column">
    <p:spTree>
      <p:nvGrpSpPr>
        <p:cNvPr id="1" name=""/>
        <p:cNvGrpSpPr/>
        <p:nvPr/>
      </p:nvGrpSpPr>
      <p:grpSpPr>
        <a:xfrm>
          <a:off x="0" y="0"/>
          <a:ext cx="0" cy="0"/>
          <a:chOff x="0" y="0"/>
          <a:chExt cx="0" cy="0"/>
        </a:xfrm>
      </p:grpSpPr>
      <p:sp>
        <p:nvSpPr>
          <p:cNvPr id="5" name="Title_SM"/>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3" name="Content Placeholder 2">
            <a:extLst>
              <a:ext uri="{FF2B5EF4-FFF2-40B4-BE49-F238E27FC236}">
                <a16:creationId xmlns:a16="http://schemas.microsoft.com/office/drawing/2014/main" id="{810CFEFC-6AC8-4817-A0D3-6029D48BD293}"/>
              </a:ext>
            </a:extLst>
          </p:cNvPr>
          <p:cNvSpPr>
            <a:spLocks noGrp="1"/>
          </p:cNvSpPr>
          <p:nvPr>
            <p:ph sz="quarter" idx="10" hasCustomPrompt="1"/>
          </p:nvPr>
        </p:nvSpPr>
        <p:spPr>
          <a:xfrm>
            <a:off x="479425" y="1844675"/>
            <a:ext cx="11233150" cy="4392612"/>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C2AD0284-E6BA-49D8-AB3F-D94DBB1D54F0}"/>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87C4DFC4-62BA-4C52-B36B-44A75684A81F}"/>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9331677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1 column">
    <p:spTree>
      <p:nvGrpSpPr>
        <p:cNvPr id="1" name=""/>
        <p:cNvGrpSpPr/>
        <p:nvPr/>
      </p:nvGrpSpPr>
      <p:grpSpPr>
        <a:xfrm>
          <a:off x="0" y="0"/>
          <a:ext cx="0" cy="0"/>
          <a:chOff x="0" y="0"/>
          <a:chExt cx="0" cy="0"/>
        </a:xfrm>
      </p:grpSpPr>
      <p:sp>
        <p:nvSpPr>
          <p:cNvPr id="5" name="Title_SM"/>
          <p:cNvSpPr>
            <a:spLocks noGrp="1" noChangeArrowheads="1"/>
          </p:cNvSpPr>
          <p:nvPr>
            <p:ph type="title" hasCustomPrompt="1"/>
          </p:nvPr>
        </p:nvSpPr>
        <p:spPr bwMode="auto">
          <a:xfrm>
            <a:off x="479425" y="476250"/>
            <a:ext cx="10521950"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Use this layout for document slides when you need space for a long heading and big content area</a:t>
            </a:r>
          </a:p>
        </p:txBody>
      </p:sp>
      <p:sp>
        <p:nvSpPr>
          <p:cNvPr id="3" name="Content Placeholder 2">
            <a:extLst>
              <a:ext uri="{FF2B5EF4-FFF2-40B4-BE49-F238E27FC236}">
                <a16:creationId xmlns:a16="http://schemas.microsoft.com/office/drawing/2014/main" id="{810CFEFC-6AC8-4817-A0D3-6029D48BD293}"/>
              </a:ext>
            </a:extLst>
          </p:cNvPr>
          <p:cNvSpPr>
            <a:spLocks noGrp="1"/>
          </p:cNvSpPr>
          <p:nvPr>
            <p:ph sz="quarter" idx="10" hasCustomPrompt="1"/>
          </p:nvPr>
        </p:nvSpPr>
        <p:spPr>
          <a:xfrm>
            <a:off x="479425" y="1844675"/>
            <a:ext cx="11233150" cy="4392612"/>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C2AD0284-E6BA-49D8-AB3F-D94DBB1D54F0}"/>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87C4DFC4-62BA-4C52-B36B-44A75684A81F}"/>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4433389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1 smaller column">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3F4EF873-DC0F-4698-BEC2-502DB043AA5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Use this layout for presentations using short and crisp headings</a:t>
            </a:r>
          </a:p>
        </p:txBody>
      </p:sp>
      <p:sp>
        <p:nvSpPr>
          <p:cNvPr id="4" name="Content Placeholder 2">
            <a:extLst>
              <a:ext uri="{FF2B5EF4-FFF2-40B4-BE49-F238E27FC236}">
                <a16:creationId xmlns:a16="http://schemas.microsoft.com/office/drawing/2014/main" id="{784F54AF-EED6-486A-9ACA-42061F4AAE9A}"/>
              </a:ext>
            </a:extLst>
          </p:cNvPr>
          <p:cNvSpPr>
            <a:spLocks noGrp="1"/>
          </p:cNvSpPr>
          <p:nvPr>
            <p:ph sz="quarter" idx="11" hasCustomPrompt="1"/>
          </p:nvPr>
        </p:nvSpPr>
        <p:spPr>
          <a:xfrm>
            <a:off x="479425" y="1844675"/>
            <a:ext cx="8353426" cy="4392612"/>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DB8BC610-C1B0-4C6A-B5C2-80DA487CE5DE}"/>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9" name="FirstDividerHider">
            <a:extLst>
              <a:ext uri="{FF2B5EF4-FFF2-40B4-BE49-F238E27FC236}">
                <a16:creationId xmlns:a16="http://schemas.microsoft.com/office/drawing/2014/main" id="{F5902C4D-6221-4E36-A2F9-055DD2942060}"/>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6079995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5" name="Title_SM">
            <a:extLst>
              <a:ext uri="{FF2B5EF4-FFF2-40B4-BE49-F238E27FC236}">
                <a16:creationId xmlns:a16="http://schemas.microsoft.com/office/drawing/2014/main" id="{AC5B9436-E3EB-4A3D-BE6B-EFFF8123DE9D}"/>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4" name="Content Placeholder 1"/>
          <p:cNvSpPr>
            <a:spLocks noGrp="1"/>
          </p:cNvSpPr>
          <p:nvPr>
            <p:ph sz="quarter" idx="10" hasCustomPrompt="1"/>
          </p:nvPr>
        </p:nvSpPr>
        <p:spPr>
          <a:xfrm>
            <a:off x="479425" y="1844675"/>
            <a:ext cx="5472113"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EF2C589A-70A9-4C1E-92FD-76B1E60A1A29}"/>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8" name="FirstDividerHider">
            <a:extLst>
              <a:ext uri="{FF2B5EF4-FFF2-40B4-BE49-F238E27FC236}">
                <a16:creationId xmlns:a16="http://schemas.microsoft.com/office/drawing/2014/main" id="{E735C405-D694-4150-B4C4-0B84A1A5CAEA}"/>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41146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6" name="Title_SM"/>
          <p:cNvSpPr>
            <a:spLocks noGrp="1" noChangeArrowheads="1"/>
          </p:cNvSpPr>
          <p:nvPr>
            <p:ph type="title" hasCustomPrompt="1"/>
          </p:nvPr>
        </p:nvSpPr>
        <p:spPr bwMode="auto">
          <a:xfrm>
            <a:off x="479425" y="476250"/>
            <a:ext cx="5472113"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 Hilda Light 40pt, Eri. Black, max 2-lines</a:t>
            </a:r>
            <a:endParaRPr lang="en-US"/>
          </a:p>
        </p:txBody>
      </p:sp>
      <p:sp>
        <p:nvSpPr>
          <p:cNvPr id="4" name="Content Placeholder 1"/>
          <p:cNvSpPr>
            <a:spLocks noGrp="1"/>
          </p:cNvSpPr>
          <p:nvPr>
            <p:ph sz="quarter" idx="10" hasCustomPrompt="1"/>
          </p:nvPr>
        </p:nvSpPr>
        <p:spPr>
          <a:xfrm>
            <a:off x="479425" y="1844675"/>
            <a:ext cx="5472113"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3" name="Picture Placeholder 2">
            <a:extLst>
              <a:ext uri="{FF2B5EF4-FFF2-40B4-BE49-F238E27FC236}">
                <a16:creationId xmlns:a16="http://schemas.microsoft.com/office/drawing/2014/main" id="{2F5F844D-0CF3-4814-B0DE-3D27A83936FD}"/>
              </a:ext>
            </a:extLst>
          </p:cNvPr>
          <p:cNvSpPr>
            <a:spLocks noGrp="1"/>
          </p:cNvSpPr>
          <p:nvPr>
            <p:ph type="pic" sz="quarter" idx="11" hasCustomPrompt="1"/>
          </p:nvPr>
        </p:nvSpPr>
        <p:spPr>
          <a:xfrm>
            <a:off x="6096000" y="0"/>
            <a:ext cx="6096000" cy="6858000"/>
          </a:xfrm>
          <a:prstGeom prst="rect">
            <a:avLst/>
          </a:prstGeom>
        </p:spPr>
        <p:txBody>
          <a:bodyPr anchor="ctr"/>
          <a:lstStyle>
            <a:lvl1pPr marL="0" indent="0">
              <a:buNone/>
              <a:defRPr/>
            </a:lvl1pPr>
          </a:lstStyle>
          <a:p>
            <a:r>
              <a:rPr lang="en-US" dirty="0"/>
              <a:t>     Click icon to add picture</a:t>
            </a:r>
            <a:endParaRPr lang="en-US"/>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372D240-75C4-4747-BB0C-CDA1A95650A3}"/>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DDD81FA4-E9EC-4B93-8FAA-8C7EE9DC027E}"/>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5843472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5" name="Title_SM">
            <a:extLst>
              <a:ext uri="{FF2B5EF4-FFF2-40B4-BE49-F238E27FC236}">
                <a16:creationId xmlns:a16="http://schemas.microsoft.com/office/drawing/2014/main" id="{4ACB62A1-CC4A-4B59-B1D8-ED86B77D9A3A}"/>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4" name="Content Placeholder 1"/>
          <p:cNvSpPr>
            <a:spLocks noGrp="1"/>
          </p:cNvSpPr>
          <p:nvPr>
            <p:ph sz="quarter" idx="10" hasCustomPrompt="1"/>
          </p:nvPr>
        </p:nvSpPr>
        <p:spPr>
          <a:xfrm>
            <a:off x="6240463" y="1844675"/>
            <a:ext cx="5472112"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D51E95B-B5A6-40B6-97CB-5F0FE563EB1D}"/>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FF233E17-CA98-40A3-BA47-478F1A44B299}"/>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5223735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6" name="Title_SM"/>
          <p:cNvSpPr>
            <a:spLocks noGrp="1" noChangeArrowheads="1"/>
          </p:cNvSpPr>
          <p:nvPr>
            <p:ph type="title" hasCustomPrompt="1"/>
          </p:nvPr>
        </p:nvSpPr>
        <p:spPr bwMode="auto">
          <a:xfrm>
            <a:off x="6240463" y="476250"/>
            <a:ext cx="4924362"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max 2-lines</a:t>
            </a:r>
            <a:endParaRPr lang="en-US"/>
          </a:p>
        </p:txBody>
      </p:sp>
      <p:sp>
        <p:nvSpPr>
          <p:cNvPr id="4" name="Content Placeholder 1"/>
          <p:cNvSpPr>
            <a:spLocks noGrp="1"/>
          </p:cNvSpPr>
          <p:nvPr>
            <p:ph sz="quarter" idx="10" hasCustomPrompt="1"/>
          </p:nvPr>
        </p:nvSpPr>
        <p:spPr>
          <a:xfrm>
            <a:off x="6240463" y="1844675"/>
            <a:ext cx="5472112"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3" name="Picture Placeholder 2">
            <a:extLst>
              <a:ext uri="{FF2B5EF4-FFF2-40B4-BE49-F238E27FC236}">
                <a16:creationId xmlns:a16="http://schemas.microsoft.com/office/drawing/2014/main" id="{B0349585-9F54-46CC-8CEC-052CD1853EC5}"/>
              </a:ext>
            </a:extLst>
          </p:cNvPr>
          <p:cNvSpPr>
            <a:spLocks noGrp="1"/>
          </p:cNvSpPr>
          <p:nvPr>
            <p:ph type="pic" sz="quarter" idx="11" hasCustomPrompt="1"/>
          </p:nvPr>
        </p:nvSpPr>
        <p:spPr>
          <a:xfrm>
            <a:off x="0" y="0"/>
            <a:ext cx="6096000" cy="6858000"/>
          </a:xfrm>
          <a:prstGeom prst="rect">
            <a:avLst/>
          </a:prstGeom>
        </p:spPr>
        <p:txBody>
          <a:bodyPr anchor="ctr"/>
          <a:lstStyle>
            <a:lvl1pPr marL="0" indent="0">
              <a:buNone/>
              <a:defRPr/>
            </a:lvl1pPr>
          </a:lstStyle>
          <a:p>
            <a:r>
              <a:rPr lang="en-US" dirty="0"/>
              <a:t>      Click icon to add picture</a:t>
            </a:r>
            <a:endParaRPr lang="en-US"/>
          </a:p>
        </p:txBody>
      </p:sp>
      <p:sp>
        <p:nvSpPr>
          <p:cNvPr id="11"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137CA89-AFF7-46A6-A978-5D6CF4C2A39A}"/>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7D53C9C0-925C-4E10-98AB-FC8F3B8CF044}"/>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7319818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891BF4C4-9DF9-4D9F-A738-37FBCD45AA68}"/>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3" name="Content Placeholder 1"/>
          <p:cNvSpPr>
            <a:spLocks noGrp="1"/>
          </p:cNvSpPr>
          <p:nvPr>
            <p:ph sz="half" idx="1" hasCustomPrompt="1"/>
          </p:nvPr>
        </p:nvSpPr>
        <p:spPr>
          <a:xfrm>
            <a:off x="479425" y="1844675"/>
            <a:ext cx="5472113" cy="4392612"/>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5" name="Content Placeholder 3"/>
          <p:cNvSpPr>
            <a:spLocks noGrp="1"/>
          </p:cNvSpPr>
          <p:nvPr>
            <p:ph sz="quarter" idx="3" hasCustomPrompt="1"/>
          </p:nvPr>
        </p:nvSpPr>
        <p:spPr>
          <a:xfrm>
            <a:off x="6240463" y="1844674"/>
            <a:ext cx="5472112"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53797230-5A6C-4718-8C90-CB9F2709B382}"/>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9" name="FirstDividerHider">
            <a:extLst>
              <a:ext uri="{FF2B5EF4-FFF2-40B4-BE49-F238E27FC236}">
                <a16:creationId xmlns:a16="http://schemas.microsoft.com/office/drawing/2014/main" id="{F6894424-A363-4771-BFDF-A3CD35CCD7D5}"/>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675883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eynote Cover Page">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0B84C4A2-9E83-4451-8F6C-F4FA7B70C700}"/>
              </a:ext>
            </a:extLst>
          </p:cNvPr>
          <p:cNvSpPr>
            <a:spLocks noGrp="1"/>
          </p:cNvSpPr>
          <p:nvPr>
            <p:ph sz="quarter" idx="13" hasCustomPrompt="1"/>
          </p:nvPr>
        </p:nvSpPr>
        <p:spPr>
          <a:xfrm>
            <a:off x="0" y="0"/>
            <a:ext cx="12192000" cy="6858000"/>
          </a:xfrm>
          <a:prstGeom prst="rect">
            <a:avLst/>
          </a:prstGeom>
        </p:spPr>
        <p:txBody>
          <a:bodyPr/>
          <a:lstStyle>
            <a:lvl1pPr marL="0" indent="0">
              <a:buNone/>
              <a:defRPr/>
            </a:lvl1pPr>
            <a:lvl2pPr>
              <a:defRPr/>
            </a:lvl2pPr>
            <a:lvl3pPr>
              <a:defRPr/>
            </a:lvl3pPr>
            <a:lvl4pPr>
              <a:defRPr/>
            </a:lvl4pPr>
            <a:lvl5pPr>
              <a:defRPr/>
            </a:lvl5pPr>
          </a:lstStyle>
          <a:p>
            <a:pPr lvl="0"/>
            <a:r>
              <a:rPr lang="en-US" dirty="0"/>
              <a:t> </a:t>
            </a:r>
            <a:endParaRPr lang="en-US"/>
          </a:p>
        </p:txBody>
      </p:sp>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nchor="t"/>
          <a:lstStyle>
            <a:lvl1pPr>
              <a:defRPr lang="en-US" sz="8000" b="0" dirty="0">
                <a:solidFill>
                  <a:schemeClr val="tx1"/>
                </a:solidFill>
                <a:latin typeface="+mj-lt"/>
              </a:defRPr>
            </a:lvl1pPr>
          </a:lstStyle>
          <a:p>
            <a:pPr lvl="0"/>
            <a:r>
              <a:rPr lang="en-US" dirty="0"/>
              <a:t>Keynote cover page </a:t>
            </a:r>
            <a:br>
              <a:rPr lang="en-GB" dirty="0"/>
            </a:br>
            <a:r>
              <a:rPr lang="en-US" dirty="0"/>
              <a:t>Ericsson Hilda Light 80pt, max 3-lines</a:t>
            </a:r>
            <a:endParaRPr lang="en-US"/>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5" y="4149726"/>
            <a:ext cx="5472112" cy="2087562"/>
          </a:xfrm>
          <a:prstGeom prst="rect">
            <a:avLst/>
          </a:prstGeom>
        </p:spPr>
        <p:txBody>
          <a:bodyPr rIns="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Speaker,</a:t>
            </a:r>
            <a:br>
              <a:rPr lang="en-GB" dirty="0"/>
            </a:br>
            <a:r>
              <a:rPr lang="en-US" dirty="0"/>
              <a:t>Ericsson Black, Ericsson Hilda 20pt</a:t>
            </a:r>
            <a:endParaRPr lang="en-US"/>
          </a:p>
        </p:txBody>
      </p:sp>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3AD885ED-EA58-419A-BC0B-F06CF9659422}"/>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3" name="FirstDividerHider">
            <a:extLst>
              <a:ext uri="{FF2B5EF4-FFF2-40B4-BE49-F238E27FC236}">
                <a16:creationId xmlns:a16="http://schemas.microsoft.com/office/drawing/2014/main" id="{417661C0-2F80-41FC-8827-508BB33F9230}"/>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085322578"/>
      </p:ext>
    </p:extLst>
  </p:cSld>
  <p:clrMapOvr>
    <a:masterClrMapping/>
  </p:clrMapOvr>
  <p:hf sldNum="0"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2 narrow column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B1CFD82C-8968-4B87-A964-6288AF293D77}"/>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8" name="Content Placeholder 3"/>
          <p:cNvSpPr>
            <a:spLocks noGrp="1"/>
          </p:cNvSpPr>
          <p:nvPr>
            <p:ph sz="quarter" idx="12" hasCustomPrompt="1"/>
          </p:nvPr>
        </p:nvSpPr>
        <p:spPr>
          <a:xfrm>
            <a:off x="9120188" y="1844674"/>
            <a:ext cx="2592387"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6" name="Content Placeholder 2"/>
          <p:cNvSpPr>
            <a:spLocks noGrp="1"/>
          </p:cNvSpPr>
          <p:nvPr>
            <p:ph sz="quarter" idx="11" hasCustomPrompt="1"/>
          </p:nvPr>
        </p:nvSpPr>
        <p:spPr>
          <a:xfrm>
            <a:off x="6240463" y="1844674"/>
            <a:ext cx="2592388"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00E7BBCA-E768-4FD9-82EA-328297783367}"/>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A72F0A55-0A74-4EC8-A6C3-6ADA907353CE}"/>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922214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Header, right image with two content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A05AB2F5-3C8F-45BD-81CB-45EC98D4284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3" name="Content Placeholder 1"/>
          <p:cNvSpPr>
            <a:spLocks noGrp="1"/>
          </p:cNvSpPr>
          <p:nvPr>
            <p:ph idx="1" hasCustomPrompt="1"/>
          </p:nvPr>
        </p:nvSpPr>
        <p:spPr>
          <a:xfrm>
            <a:off x="479425" y="4151264"/>
            <a:ext cx="5472113"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5" name="Content Placeholder 2"/>
          <p:cNvSpPr>
            <a:spLocks noGrp="1"/>
          </p:cNvSpPr>
          <p:nvPr>
            <p:ph sz="quarter" idx="10" hasCustomPrompt="1"/>
          </p:nvPr>
        </p:nvSpPr>
        <p:spPr>
          <a:xfrm>
            <a:off x="479425" y="1844675"/>
            <a:ext cx="5472113" cy="2089150"/>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E1D7684-BC36-44BA-9074-E0D05038847F}"/>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9" name="FirstDividerHider">
            <a:extLst>
              <a:ext uri="{FF2B5EF4-FFF2-40B4-BE49-F238E27FC236}">
                <a16:creationId xmlns:a16="http://schemas.microsoft.com/office/drawing/2014/main" id="{1954EF9A-E11E-4334-BC30-2E9405F508E0}"/>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6312020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eft image with two content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524C71C0-9908-4C8C-97CC-AA201198D25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3" name="Content Placeholder 1"/>
          <p:cNvSpPr>
            <a:spLocks noGrp="1"/>
          </p:cNvSpPr>
          <p:nvPr>
            <p:ph idx="1" hasCustomPrompt="1"/>
          </p:nvPr>
        </p:nvSpPr>
        <p:spPr>
          <a:xfrm>
            <a:off x="6240463" y="4149724"/>
            <a:ext cx="5472112"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5" name="Content Placeholder 2"/>
          <p:cNvSpPr>
            <a:spLocks noGrp="1"/>
          </p:cNvSpPr>
          <p:nvPr>
            <p:ph sz="quarter" idx="10" hasCustomPrompt="1"/>
          </p:nvPr>
        </p:nvSpPr>
        <p:spPr>
          <a:xfrm>
            <a:off x="6242305" y="1844674"/>
            <a:ext cx="5472112"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227D3F0D-C903-4314-9038-82A30CA70290}"/>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9" name="FirstDividerHider">
            <a:extLst>
              <a:ext uri="{FF2B5EF4-FFF2-40B4-BE49-F238E27FC236}">
                <a16:creationId xmlns:a16="http://schemas.microsoft.com/office/drawing/2014/main" id="{0B9F5F07-6E63-456E-AAB2-A105F6BE39DE}"/>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850641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two horizontal content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0114795F-6AFF-421E-BA39-763FAD29FC16}"/>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5" name="Content Placeholder 1"/>
          <p:cNvSpPr>
            <a:spLocks noGrp="1"/>
          </p:cNvSpPr>
          <p:nvPr>
            <p:ph sz="quarter" idx="10" hasCustomPrompt="1"/>
          </p:nvPr>
        </p:nvSpPr>
        <p:spPr>
          <a:xfrm>
            <a:off x="3359150" y="1844675"/>
            <a:ext cx="8353425" cy="2089150"/>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7" name="Content Placeholder 2"/>
          <p:cNvSpPr>
            <a:spLocks noGrp="1"/>
          </p:cNvSpPr>
          <p:nvPr>
            <p:ph sz="quarter" idx="11" hasCustomPrompt="1"/>
          </p:nvPr>
        </p:nvSpPr>
        <p:spPr>
          <a:xfrm>
            <a:off x="3359150" y="4149724"/>
            <a:ext cx="8353425"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421DB2A-3017-4E73-8332-6B8D884A5493}"/>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0" name="FirstDividerHider">
            <a:extLst>
              <a:ext uri="{FF2B5EF4-FFF2-40B4-BE49-F238E27FC236}">
                <a16:creationId xmlns:a16="http://schemas.microsoft.com/office/drawing/2014/main" id="{A3A86C7D-7D12-4BF6-8892-EF043F36E2EA}"/>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9772865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Image over two content part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A14F6E09-C956-49B3-8E41-DBD053DF768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7" name="Content Placeholder 1"/>
          <p:cNvSpPr>
            <a:spLocks noGrp="1"/>
          </p:cNvSpPr>
          <p:nvPr>
            <p:ph sz="quarter" idx="11" hasCustomPrompt="1"/>
          </p:nvPr>
        </p:nvSpPr>
        <p:spPr>
          <a:xfrm>
            <a:off x="6240464" y="4149724"/>
            <a:ext cx="5472112"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8" name="Content Placeholder 2"/>
          <p:cNvSpPr>
            <a:spLocks noGrp="1"/>
          </p:cNvSpPr>
          <p:nvPr>
            <p:ph sz="quarter" idx="12" hasCustomPrompt="1"/>
          </p:nvPr>
        </p:nvSpPr>
        <p:spPr>
          <a:xfrm>
            <a:off x="479425" y="4149725"/>
            <a:ext cx="5472113" cy="2087563"/>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E5A81C5-0588-4509-B7B9-9497297F88ED}"/>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0" name="FirstDividerHider">
            <a:extLst>
              <a:ext uri="{FF2B5EF4-FFF2-40B4-BE49-F238E27FC236}">
                <a16:creationId xmlns:a16="http://schemas.microsoft.com/office/drawing/2014/main" id="{54A68D25-E1D7-496F-BC83-0E0E9B8A021B}"/>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7625462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3 columns">
    <p:spTree>
      <p:nvGrpSpPr>
        <p:cNvPr id="1" name=""/>
        <p:cNvGrpSpPr/>
        <p:nvPr/>
      </p:nvGrpSpPr>
      <p:grpSpPr>
        <a:xfrm>
          <a:off x="0" y="0"/>
          <a:ext cx="0" cy="0"/>
          <a:chOff x="0" y="0"/>
          <a:chExt cx="0" cy="0"/>
        </a:xfrm>
      </p:grpSpPr>
      <p:sp>
        <p:nvSpPr>
          <p:cNvPr id="10" name="Title_SM">
            <a:extLst>
              <a:ext uri="{FF2B5EF4-FFF2-40B4-BE49-F238E27FC236}">
                <a16:creationId xmlns:a16="http://schemas.microsoft.com/office/drawing/2014/main" id="{6B686A21-AA96-4B0A-B7CE-F4C6D5D31B32}"/>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6" name="Content Placeholder 1"/>
          <p:cNvSpPr>
            <a:spLocks noGrp="1"/>
          </p:cNvSpPr>
          <p:nvPr>
            <p:ph sz="quarter" idx="11" hasCustomPrompt="1"/>
          </p:nvPr>
        </p:nvSpPr>
        <p:spPr>
          <a:xfrm>
            <a:off x="4331958" y="1844675"/>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8" name="Content Placeholder 2"/>
          <p:cNvSpPr>
            <a:spLocks noGrp="1"/>
          </p:cNvSpPr>
          <p:nvPr>
            <p:ph sz="quarter" idx="12" hasCustomPrompt="1"/>
          </p:nvPr>
        </p:nvSpPr>
        <p:spPr>
          <a:xfrm>
            <a:off x="8186267" y="1844675"/>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7" name="Content Placeholder 3">
            <a:extLst>
              <a:ext uri="{FF2B5EF4-FFF2-40B4-BE49-F238E27FC236}">
                <a16:creationId xmlns:a16="http://schemas.microsoft.com/office/drawing/2014/main" id="{8E3794F8-471D-4987-945F-3C29BB03AB49}"/>
              </a:ext>
            </a:extLst>
          </p:cNvPr>
          <p:cNvSpPr>
            <a:spLocks noGrp="1"/>
          </p:cNvSpPr>
          <p:nvPr>
            <p:ph sz="quarter" idx="13" hasCustomPrompt="1"/>
          </p:nvPr>
        </p:nvSpPr>
        <p:spPr>
          <a:xfrm>
            <a:off x="477649" y="1844165"/>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2C8570FA-FAA3-4EFA-A4F1-01C285AE39DE}"/>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CABEA97C-68C1-4FF0-BE0B-B792D9655202}"/>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5457253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3 narrow column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7EEF5633-BC13-4AEA-AEF5-CE2675504D30}"/>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4" name="Content Placeholder 1"/>
          <p:cNvSpPr>
            <a:spLocks noGrp="1"/>
          </p:cNvSpPr>
          <p:nvPr>
            <p:ph sz="quarter" idx="10" hasCustomPrompt="1"/>
          </p:nvPr>
        </p:nvSpPr>
        <p:spPr>
          <a:xfrm>
            <a:off x="3359149" y="1844674"/>
            <a:ext cx="2592389"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6" name="Content Placeholder 2"/>
          <p:cNvSpPr>
            <a:spLocks noGrp="1"/>
          </p:cNvSpPr>
          <p:nvPr>
            <p:ph sz="quarter" idx="11" hasCustomPrompt="1"/>
          </p:nvPr>
        </p:nvSpPr>
        <p:spPr>
          <a:xfrm>
            <a:off x="6240464" y="1844674"/>
            <a:ext cx="2592386"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8" name="Content Placeholder 3"/>
          <p:cNvSpPr>
            <a:spLocks noGrp="1"/>
          </p:cNvSpPr>
          <p:nvPr>
            <p:ph sz="quarter" idx="12" hasCustomPrompt="1"/>
          </p:nvPr>
        </p:nvSpPr>
        <p:spPr>
          <a:xfrm>
            <a:off x="9121776" y="1844674"/>
            <a:ext cx="2590799"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815D3F0-43E8-418F-A5E4-30F31668DC0E}"/>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EDCD44CA-6216-40D7-A43C-C84DC0870CD0}"/>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8960687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4 column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F4D71A67-F349-4E68-B7B8-D53CE323A764}"/>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4" name="Content Placeholder 1"/>
          <p:cNvSpPr>
            <a:spLocks noGrp="1"/>
          </p:cNvSpPr>
          <p:nvPr>
            <p:ph sz="quarter" idx="10" hasCustomPrompt="1"/>
          </p:nvPr>
        </p:nvSpPr>
        <p:spPr>
          <a:xfrm>
            <a:off x="479425" y="1844674"/>
            <a:ext cx="2592388"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6" name="Content Placeholder 2"/>
          <p:cNvSpPr>
            <a:spLocks noGrp="1"/>
          </p:cNvSpPr>
          <p:nvPr>
            <p:ph sz="quarter" idx="11" hasCustomPrompt="1"/>
          </p:nvPr>
        </p:nvSpPr>
        <p:spPr>
          <a:xfrm>
            <a:off x="3359149" y="1844674"/>
            <a:ext cx="2592389" cy="4392613"/>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8" name="Content Placeholder 3"/>
          <p:cNvSpPr>
            <a:spLocks noGrp="1"/>
          </p:cNvSpPr>
          <p:nvPr>
            <p:ph sz="quarter" idx="12" hasCustomPrompt="1"/>
          </p:nvPr>
        </p:nvSpPr>
        <p:spPr>
          <a:xfrm>
            <a:off x="6240463" y="1844674"/>
            <a:ext cx="2592388" cy="4392614"/>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9" name="Content Placeholder 4"/>
          <p:cNvSpPr>
            <a:spLocks noGrp="1"/>
          </p:cNvSpPr>
          <p:nvPr>
            <p:ph sz="quarter" idx="13" hasCustomPrompt="1"/>
          </p:nvPr>
        </p:nvSpPr>
        <p:spPr>
          <a:xfrm>
            <a:off x="9120188" y="1844674"/>
            <a:ext cx="2592387" cy="4392613"/>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11"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A55C34B4-681E-4FDA-A9BB-6BC31D94C8D6}"/>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D7A387F2-835E-495C-A46F-E0BAED03A9A5}"/>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2758992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Preamble and 3 column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CD0BB64A-768A-4118-B3E5-52B98C693831}"/>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4" name="Content Placeholder 1"/>
          <p:cNvSpPr>
            <a:spLocks noGrp="1"/>
          </p:cNvSpPr>
          <p:nvPr>
            <p:ph sz="quarter" idx="10" hasCustomPrompt="1"/>
          </p:nvPr>
        </p:nvSpPr>
        <p:spPr>
          <a:xfrm>
            <a:off x="479425" y="1844675"/>
            <a:ext cx="2592388" cy="4392612"/>
          </a:xfrm>
          <a:prstGeom prst="rect">
            <a:avLst/>
          </a:prstGeom>
        </p:spPr>
        <p:txBody>
          <a:bodyPr/>
          <a:lstStyle>
            <a:lvl1pPr marL="0" indent="0">
              <a:buFont typeface="Ericsson Hilda Light" panose="020B0604020202020204" pitchFamily="34" charset="0"/>
              <a:buNone/>
              <a:defRPr sz="2500">
                <a:latin typeface="+mn-lt"/>
              </a:defRPr>
            </a:lvl1pPr>
            <a:lvl2pPr marL="0" indent="0">
              <a:buFont typeface="Ericsson Hilda Light" panose="020B0604020202020204" pitchFamily="34" charset="0"/>
              <a:buNone/>
              <a:defRPr sz="2500">
                <a:latin typeface="+mj-lt"/>
              </a:defRPr>
            </a:lvl2pPr>
            <a:lvl3pPr marL="342900" indent="0">
              <a:buFont typeface="Ericsson Hilda Light" panose="020B0604020202020204" pitchFamily="34" charset="0"/>
              <a:buNone/>
              <a:defRPr sz="2500">
                <a:latin typeface="+mj-lt"/>
              </a:defRPr>
            </a:lvl3pPr>
            <a:lvl4pPr marL="685800" indent="0">
              <a:buFont typeface="Ericsson Hilda Light" panose="020B0604020202020204" pitchFamily="34" charset="0"/>
              <a:buNone/>
              <a:defRPr sz="2500">
                <a:latin typeface="+mj-lt"/>
              </a:defRPr>
            </a:lvl4pPr>
            <a:lvl5pPr marL="1028700" indent="0">
              <a:buFont typeface="Ericsson Hilda Light" panose="020B0604020202020204" pitchFamily="34" charset="0"/>
              <a:buNone/>
              <a:defRPr sz="2500">
                <a:latin typeface="+mj-lt"/>
              </a:defRPr>
            </a:lvl5pPr>
          </a:lstStyle>
          <a:p>
            <a:pPr lvl="0"/>
            <a:r>
              <a:rPr kumimoji="0" lang="en-US" sz="2500" b="0" i="0" u="none" strike="noStrike" kern="1200" cap="none" spc="0" normalizeH="0" baseline="0" noProof="0" dirty="0">
                <a:ln>
                  <a:noFill/>
                </a:ln>
                <a:solidFill>
                  <a:srgbClr val="181818"/>
                </a:solidFill>
                <a:effectLst/>
                <a:uLnTx/>
                <a:uFillTx/>
                <a:ea typeface="+mn-ea"/>
                <a:cs typeface="Ericsson Hilda Light" panose="020B0604020202020204" pitchFamily="34" charset="0"/>
              </a:rPr>
              <a:t>Preamble text, </a:t>
            </a:r>
            <a:r>
              <a:rPr lang="en-US" dirty="0"/>
              <a:t>Ericsson </a:t>
            </a:r>
            <a:r>
              <a:rPr kumimoji="0" lang="en-US" sz="2500" b="0" i="0" u="none" strike="noStrike" kern="1200" cap="none" spc="0" normalizeH="0" baseline="0" noProof="0" dirty="0">
                <a:ln>
                  <a:noFill/>
                </a:ln>
                <a:solidFill>
                  <a:srgbClr val="181818"/>
                </a:solidFill>
                <a:effectLst/>
                <a:uLnTx/>
                <a:uFillTx/>
                <a:ea typeface="+mn-ea"/>
                <a:cs typeface="Ericsson Hilda Light" panose="020B0604020202020204" pitchFamily="34" charset="0"/>
              </a:rPr>
              <a:t>Hilda 25pt, Ericsson Black</a:t>
            </a:r>
            <a:endParaRPr lang="en-US" dirty="0"/>
          </a:p>
        </p:txBody>
      </p:sp>
      <p:sp>
        <p:nvSpPr>
          <p:cNvPr id="6" name="Content Placeholder 2"/>
          <p:cNvSpPr>
            <a:spLocks noGrp="1"/>
          </p:cNvSpPr>
          <p:nvPr>
            <p:ph sz="quarter" idx="11" hasCustomPrompt="1"/>
          </p:nvPr>
        </p:nvSpPr>
        <p:spPr>
          <a:xfrm>
            <a:off x="3359150" y="4149725"/>
            <a:ext cx="2592388" cy="2087562"/>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8" name="Content Placeholder 3"/>
          <p:cNvSpPr>
            <a:spLocks noGrp="1"/>
          </p:cNvSpPr>
          <p:nvPr>
            <p:ph sz="quarter" idx="12" hasCustomPrompt="1"/>
          </p:nvPr>
        </p:nvSpPr>
        <p:spPr>
          <a:xfrm>
            <a:off x="6240463" y="4149724"/>
            <a:ext cx="2592388" cy="2087563"/>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9" name="Content Placeholder 4"/>
          <p:cNvSpPr>
            <a:spLocks noGrp="1"/>
          </p:cNvSpPr>
          <p:nvPr>
            <p:ph sz="quarter" idx="13" hasCustomPrompt="1"/>
          </p:nvPr>
        </p:nvSpPr>
        <p:spPr>
          <a:xfrm>
            <a:off x="9120188" y="4149724"/>
            <a:ext cx="2592387" cy="2087563"/>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11"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107CDD62-B47C-43AB-8BA0-F875DF45681E}"/>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18C6E5A5-2F53-43D5-8F46-313E672024E6}"/>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5090902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4 columns with visual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F83268EB-5955-4A3F-8B85-E7C084E6FAF5}"/>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4" name="Content Placeholder 1"/>
          <p:cNvSpPr>
            <a:spLocks noGrp="1"/>
          </p:cNvSpPr>
          <p:nvPr>
            <p:ph sz="quarter" idx="10" hasCustomPrompt="1"/>
          </p:nvPr>
        </p:nvSpPr>
        <p:spPr>
          <a:xfrm>
            <a:off x="479425" y="4149724"/>
            <a:ext cx="2592388"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6" name="Content Placeholder 2"/>
          <p:cNvSpPr>
            <a:spLocks noGrp="1"/>
          </p:cNvSpPr>
          <p:nvPr>
            <p:ph sz="quarter" idx="11" hasCustomPrompt="1"/>
          </p:nvPr>
        </p:nvSpPr>
        <p:spPr>
          <a:xfrm>
            <a:off x="3359149" y="4149724"/>
            <a:ext cx="259238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8" name="Content Placeholder 3"/>
          <p:cNvSpPr>
            <a:spLocks noGrp="1"/>
          </p:cNvSpPr>
          <p:nvPr>
            <p:ph sz="quarter" idx="12" hasCustomPrompt="1"/>
          </p:nvPr>
        </p:nvSpPr>
        <p:spPr>
          <a:xfrm>
            <a:off x="6240463" y="4149724"/>
            <a:ext cx="2592388"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9" name="Content Placeholder 4"/>
          <p:cNvSpPr>
            <a:spLocks noGrp="1"/>
          </p:cNvSpPr>
          <p:nvPr>
            <p:ph sz="quarter" idx="13" hasCustomPrompt="1"/>
          </p:nvPr>
        </p:nvSpPr>
        <p:spPr>
          <a:xfrm>
            <a:off x="9121776" y="4149724"/>
            <a:ext cx="259079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11"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A2963A4D-3277-42A5-8919-305DE5AD9247}"/>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E1242BA1-7F88-4EA2-ACA1-05CEF1F3A57D}"/>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100695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Keynote Cover Page w. white text">
    <p:bg>
      <p:bgPr>
        <a:solidFill>
          <a:schemeClr val="tx1"/>
        </a:solidFill>
        <a:effectLst/>
      </p:bgPr>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368FADF5-0F2E-41A5-9C74-2E60F7AC8939}"/>
              </a:ext>
            </a:extLst>
          </p:cNvPr>
          <p:cNvSpPr>
            <a:spLocks noGrp="1"/>
          </p:cNvSpPr>
          <p:nvPr>
            <p:ph sz="quarter" idx="13" hasCustomPrompt="1"/>
          </p:nvPr>
        </p:nvSpPr>
        <p:spPr>
          <a:xfrm>
            <a:off x="0" y="0"/>
            <a:ext cx="12192000" cy="6858000"/>
          </a:xfrm>
          <a:prstGeom prst="rect">
            <a:avLst/>
          </a:prstGeom>
        </p:spPr>
        <p:txBody>
          <a:bodyPr/>
          <a:lstStyle>
            <a:lvl1pPr marL="0" indent="0">
              <a:buNone/>
              <a:defRPr/>
            </a:lvl1pPr>
            <a:lvl2pPr>
              <a:defRPr/>
            </a:lvl2pPr>
            <a:lvl3pPr>
              <a:defRPr/>
            </a:lvl3pPr>
            <a:lvl4pPr>
              <a:defRPr/>
            </a:lvl4pPr>
            <a:lvl5pPr>
              <a:defRPr/>
            </a:lvl5pPr>
          </a:lstStyle>
          <a:p>
            <a:pPr lvl="0"/>
            <a:r>
              <a:rPr lang="en-US" dirty="0"/>
              <a:t> </a:t>
            </a:r>
            <a:endParaRPr lang="en-US"/>
          </a:p>
        </p:txBody>
      </p:sp>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49"/>
            <a:ext cx="8353426" cy="3456000"/>
          </a:xfrm>
          <a:noFill/>
          <a:ln w="9525">
            <a:noFill/>
            <a:miter lim="800000"/>
            <a:headEnd/>
            <a:tailEnd/>
          </a:ln>
        </p:spPr>
        <p:txBody>
          <a:bodyPr anchor="t"/>
          <a:lstStyle>
            <a:lvl1pPr>
              <a:defRPr lang="en-US" sz="8000" b="0" dirty="0">
                <a:solidFill>
                  <a:schemeClr val="bg1"/>
                </a:solidFill>
              </a:defRPr>
            </a:lvl1pPr>
          </a:lstStyle>
          <a:p>
            <a:pPr lvl="0"/>
            <a:r>
              <a:rPr lang="en-US" dirty="0"/>
              <a:t>Keynote cover page </a:t>
            </a:r>
            <a:br>
              <a:rPr lang="en-GB" dirty="0"/>
            </a:br>
            <a:r>
              <a:rPr lang="en-US" dirty="0"/>
              <a:t>Ericsson Hilda Light 80pt, max 3-lines</a:t>
            </a:r>
            <a:endParaRPr lang="en-US"/>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4" y="4149725"/>
            <a:ext cx="5472113" cy="2087563"/>
          </a:xfrm>
          <a:prstGeom prst="rect">
            <a:avLst/>
          </a:prstGeom>
        </p:spPr>
        <p:txBody>
          <a:bodyPr rIns="0" anchor="t"/>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Speaker,</a:t>
            </a:r>
            <a:br>
              <a:rPr lang="en-GB" dirty="0"/>
            </a:br>
            <a:r>
              <a:rPr lang="en-US" dirty="0"/>
              <a:t>Ericsson Black, Ericsson Hilda 20pt</a:t>
            </a:r>
            <a:endParaRPr lang="en-US"/>
          </a:p>
        </p:txBody>
      </p:sp>
      <p:pic>
        <p:nvPicPr>
          <p:cNvPr id="7" name="Graphic 6">
            <a:extLst>
              <a:ext uri="{FF2B5EF4-FFF2-40B4-BE49-F238E27FC236}">
                <a16:creationId xmlns:a16="http://schemas.microsoft.com/office/drawing/2014/main" id="{7753C092-06FE-4B22-BAB1-EBEB69074D0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66A1512-27D5-4CA8-94C5-10E56C30705D}"/>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11" name="FirstDividerHider">
            <a:extLst>
              <a:ext uri="{FF2B5EF4-FFF2-40B4-BE49-F238E27FC236}">
                <a16:creationId xmlns:a16="http://schemas.microsoft.com/office/drawing/2014/main" id="{30276571-778A-43C8-820D-4E055433343F}"/>
              </a:ext>
            </a:extLst>
          </p:cNvPr>
          <p:cNvSpPr/>
          <p:nvPr userDrawn="1"/>
        </p:nvSpPr>
        <p:spPr bwMode="auto">
          <a:xfrm>
            <a:off x="396000" y="6408751"/>
            <a:ext cx="79513" cy="262393"/>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064663325"/>
      </p:ext>
    </p:extLst>
  </p:cSld>
  <p:clrMapOvr>
    <a:masterClrMapping/>
  </p:clrMapOvr>
  <p:hf sldNum="0" hdr="0" ftr="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9" name="Title_SM">
            <a:extLst>
              <a:ext uri="{FF2B5EF4-FFF2-40B4-BE49-F238E27FC236}">
                <a16:creationId xmlns:a16="http://schemas.microsoft.com/office/drawing/2014/main" id="{2C948968-FB06-45CC-8259-6BDE4430EACB}"/>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3" name="Content Placeholder 1"/>
          <p:cNvSpPr>
            <a:spLocks noGrp="1"/>
          </p:cNvSpPr>
          <p:nvPr>
            <p:ph sz="quarter" idx="1" hasCustomPrompt="1"/>
          </p:nvPr>
        </p:nvSpPr>
        <p:spPr>
          <a:xfrm>
            <a:off x="481655" y="1844674"/>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4" name="Content Placeholder 2"/>
          <p:cNvSpPr>
            <a:spLocks noGrp="1"/>
          </p:cNvSpPr>
          <p:nvPr>
            <p:ph sz="quarter" idx="2" hasCustomPrompt="1"/>
          </p:nvPr>
        </p:nvSpPr>
        <p:spPr>
          <a:xfrm>
            <a:off x="6242694" y="1847723"/>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6" name="Content Placeholder 3"/>
          <p:cNvSpPr>
            <a:spLocks noGrp="1"/>
          </p:cNvSpPr>
          <p:nvPr>
            <p:ph sz="quarter" idx="4" hasCustomPrompt="1"/>
          </p:nvPr>
        </p:nvSpPr>
        <p:spPr>
          <a:xfrm>
            <a:off x="6242694" y="4151955"/>
            <a:ext cx="5472113"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7" name="Content Placeholder 4">
            <a:extLst>
              <a:ext uri="{FF2B5EF4-FFF2-40B4-BE49-F238E27FC236}">
                <a16:creationId xmlns:a16="http://schemas.microsoft.com/office/drawing/2014/main" id="{5BD2C41D-0700-4885-AB77-25AFFE4E1FDA}"/>
              </a:ext>
            </a:extLst>
          </p:cNvPr>
          <p:cNvSpPr>
            <a:spLocks noGrp="1"/>
          </p:cNvSpPr>
          <p:nvPr>
            <p:ph sz="quarter" idx="10" hasCustomPrompt="1"/>
          </p:nvPr>
        </p:nvSpPr>
        <p:spPr>
          <a:xfrm>
            <a:off x="481655" y="4152597"/>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10"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549048C1-340D-44C4-857B-1B201EC9A7E7}"/>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5B2537ED-0985-4CA8-A865-C2C6DFCB18EB}"/>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54861200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13" name="Title_SM">
            <a:extLst>
              <a:ext uri="{FF2B5EF4-FFF2-40B4-BE49-F238E27FC236}">
                <a16:creationId xmlns:a16="http://schemas.microsoft.com/office/drawing/2014/main" id="{99858DC4-E787-41D2-A613-961D60F89117}"/>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3" name="Content Placeholder 1"/>
          <p:cNvSpPr>
            <a:spLocks noGrp="1"/>
          </p:cNvSpPr>
          <p:nvPr>
            <p:ph sz="quarter" idx="1" hasCustomPrompt="1"/>
          </p:nvPr>
        </p:nvSpPr>
        <p:spPr>
          <a:xfrm>
            <a:off x="481560" y="1844675"/>
            <a:ext cx="2592389"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4" name="Content Placeholder 2"/>
          <p:cNvSpPr>
            <a:spLocks noGrp="1"/>
          </p:cNvSpPr>
          <p:nvPr>
            <p:ph sz="quarter" idx="2" hasCustomPrompt="1"/>
          </p:nvPr>
        </p:nvSpPr>
        <p:spPr>
          <a:xfrm>
            <a:off x="6243216" y="1844674"/>
            <a:ext cx="2592387"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a:p>
            <a:pPr lvl="3"/>
            <a:endParaRPr lang="en-US" dirty="0"/>
          </a:p>
        </p:txBody>
      </p:sp>
      <p:sp>
        <p:nvSpPr>
          <p:cNvPr id="5" name="Content Placeholder 3"/>
          <p:cNvSpPr>
            <a:spLocks noGrp="1"/>
          </p:cNvSpPr>
          <p:nvPr>
            <p:ph sz="quarter" idx="3" hasCustomPrompt="1"/>
          </p:nvPr>
        </p:nvSpPr>
        <p:spPr>
          <a:xfrm>
            <a:off x="481561" y="4151134"/>
            <a:ext cx="259238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6" name="Content Placeholder 4"/>
          <p:cNvSpPr>
            <a:spLocks noGrp="1"/>
          </p:cNvSpPr>
          <p:nvPr>
            <p:ph sz="quarter" idx="4" hasCustomPrompt="1"/>
          </p:nvPr>
        </p:nvSpPr>
        <p:spPr>
          <a:xfrm>
            <a:off x="6243152" y="4151245"/>
            <a:ext cx="2592387" cy="2086292"/>
          </a:xfrm>
          <a:prstGeom prst="rect">
            <a:avLst/>
          </a:prstGeom>
        </p:spPr>
        <p:txBody>
          <a:bodyPr lIns="72000" tIns="36000"/>
          <a:lstStyle>
            <a:lvl1pPr>
              <a:defRPr sz="2000"/>
            </a:lvl1pPr>
            <a:lvl2pPr>
              <a:defRPr sz="2000"/>
            </a:lvl2pPr>
            <a:lvl3pPr>
              <a:defRPr sz="2000"/>
            </a:lvl3pPr>
            <a:lvl4pPr>
              <a:defRPr sz="2000"/>
            </a:lvl4pPr>
            <a:lvl5pPr marL="1028700" indent="0">
              <a:buNone/>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9" name="Content Placeholder 5"/>
          <p:cNvSpPr>
            <a:spLocks noGrp="1"/>
          </p:cNvSpPr>
          <p:nvPr>
            <p:ph sz="quarter" idx="11" hasCustomPrompt="1"/>
          </p:nvPr>
        </p:nvSpPr>
        <p:spPr>
          <a:xfrm>
            <a:off x="3359835" y="1844674"/>
            <a:ext cx="2592388"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8" name="Content Placeholder 6"/>
          <p:cNvSpPr>
            <a:spLocks noGrp="1"/>
          </p:cNvSpPr>
          <p:nvPr>
            <p:ph sz="quarter" idx="10" hasCustomPrompt="1"/>
          </p:nvPr>
        </p:nvSpPr>
        <p:spPr>
          <a:xfrm>
            <a:off x="3361288" y="4151861"/>
            <a:ext cx="2592387"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11" name="Content Placeholder 7"/>
          <p:cNvSpPr>
            <a:spLocks noGrp="1"/>
          </p:cNvSpPr>
          <p:nvPr>
            <p:ph sz="quarter" idx="13" hasCustomPrompt="1"/>
          </p:nvPr>
        </p:nvSpPr>
        <p:spPr>
          <a:xfrm>
            <a:off x="9122324" y="1844674"/>
            <a:ext cx="2592387" cy="2089151"/>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a:p>
            <a:pPr lvl="3"/>
            <a:endParaRPr lang="en-US" dirty="0"/>
          </a:p>
        </p:txBody>
      </p:sp>
      <p:sp>
        <p:nvSpPr>
          <p:cNvPr id="10" name="Content Placeholder 8"/>
          <p:cNvSpPr>
            <a:spLocks noGrp="1"/>
          </p:cNvSpPr>
          <p:nvPr>
            <p:ph sz="quarter" idx="12" hasCustomPrompt="1"/>
          </p:nvPr>
        </p:nvSpPr>
        <p:spPr>
          <a:xfrm>
            <a:off x="9122324" y="4151861"/>
            <a:ext cx="2592387" cy="2087562"/>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14"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089CBEB5-348B-49F3-8F8B-FDEE08950E37}"/>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6" name="FirstDividerHider">
            <a:extLst>
              <a:ext uri="{FF2B5EF4-FFF2-40B4-BE49-F238E27FC236}">
                <a16:creationId xmlns:a16="http://schemas.microsoft.com/office/drawing/2014/main" id="{440C0979-D90E-4CC1-9A55-E0FC60A30731}"/>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43698819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Black logo end slide">
    <p:spTree>
      <p:nvGrpSpPr>
        <p:cNvPr id="1" name=""/>
        <p:cNvGrpSpPr/>
        <p:nvPr/>
      </p:nvGrpSpPr>
      <p:grpSpPr>
        <a:xfrm>
          <a:off x="0" y="0"/>
          <a:ext cx="0" cy="0"/>
          <a:chOff x="0" y="0"/>
          <a:chExt cx="0" cy="0"/>
        </a:xfrm>
      </p:grpSpPr>
      <p:sp>
        <p:nvSpPr>
          <p:cNvPr id="9" name="SubTitle_TM">
            <a:extLst>
              <a:ext uri="{FF2B5EF4-FFF2-40B4-BE49-F238E27FC236}">
                <a16:creationId xmlns:a16="http://schemas.microsoft.com/office/drawing/2014/main" id="{B200748E-0B61-48E1-8B47-504C30250995}"/>
              </a:ext>
            </a:extLst>
          </p:cNvPr>
          <p:cNvSpPr>
            <a:spLocks noGrp="1" noChangeArrowheads="1"/>
          </p:cNvSpPr>
          <p:nvPr>
            <p:ph type="subTitle" idx="1" hasCustomPrompt="1"/>
          </p:nvPr>
        </p:nvSpPr>
        <p:spPr>
          <a:xfrm>
            <a:off x="3071813" y="4309200"/>
            <a:ext cx="6048375" cy="347472"/>
          </a:xfrm>
          <a:prstGeom prst="rect">
            <a:avLst/>
          </a:prstGeom>
        </p:spPr>
        <p:txBody>
          <a:bodyPr rIns="72000" anchor="ctr"/>
          <a:lstStyle>
            <a:lvl1pPr marL="0" indent="0" algn="ctr">
              <a:lnSpc>
                <a:spcPct val="100000"/>
              </a:lnSpc>
              <a:spcBef>
                <a:spcPts val="0"/>
              </a:spcBef>
              <a:buFont typeface="Ericsson Hilda Light" charset="0"/>
              <a:buNone/>
              <a:defRPr sz="2000" baseline="0">
                <a:solidFill>
                  <a:schemeClr val="tx1"/>
                </a:solidFill>
                <a:latin typeface="+mn-lt"/>
              </a:defRPr>
            </a:lvl1pPr>
          </a:lstStyle>
          <a:p>
            <a:r>
              <a:rPr lang="en-US" dirty="0"/>
              <a:t>Use this space for relevant Ericsson URLs or hashtags</a:t>
            </a:r>
            <a:endParaRPr lang="en-US"/>
          </a:p>
        </p:txBody>
      </p:sp>
      <p:pic>
        <p:nvPicPr>
          <p:cNvPr id="6" name="Graphic 5">
            <a:extLst>
              <a:ext uri="{FF2B5EF4-FFF2-40B4-BE49-F238E27FC236}">
                <a16:creationId xmlns:a16="http://schemas.microsoft.com/office/drawing/2014/main" id="{8979B00C-7C1F-4F17-8D52-31D787A1234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6895" y="2854112"/>
            <a:ext cx="1163145" cy="1163145"/>
          </a:xfrm>
          <a:prstGeom prst="rect">
            <a:avLst/>
          </a:prstGeom>
        </p:spPr>
      </p:pic>
    </p:spTree>
    <p:extLst>
      <p:ext uri="{BB962C8B-B14F-4D97-AF65-F5344CB8AC3E}">
        <p14:creationId xmlns:p14="http://schemas.microsoft.com/office/powerpoint/2010/main" val="57616851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White logo end slide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EBC62E-40C0-43CF-98DC-55F7A1D1FD31}"/>
              </a:ext>
            </a:extLst>
          </p:cNvPr>
          <p:cNvSpPr/>
          <p:nvPr userDrawn="1"/>
        </p:nvSpPr>
        <p:spPr bwMode="auto">
          <a:xfrm>
            <a:off x="0" y="0"/>
            <a:ext cx="12192000" cy="6858000"/>
          </a:xfrm>
          <a:prstGeom prst="rect">
            <a:avLst/>
          </a:prstGeom>
          <a:solidFill>
            <a:schemeClr val="tx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err="1">
              <a:ln>
                <a:noFill/>
              </a:ln>
              <a:solidFill>
                <a:schemeClr val="bg1"/>
              </a:solidFill>
              <a:effectLst/>
              <a:latin typeface="+mn-lt"/>
            </a:endParaRPr>
          </a:p>
        </p:txBody>
      </p:sp>
      <p:sp>
        <p:nvSpPr>
          <p:cNvPr id="9" name="SubTitle_TM">
            <a:extLst>
              <a:ext uri="{FF2B5EF4-FFF2-40B4-BE49-F238E27FC236}">
                <a16:creationId xmlns:a16="http://schemas.microsoft.com/office/drawing/2014/main" id="{B200748E-0B61-48E1-8B47-504C30250995}"/>
              </a:ext>
            </a:extLst>
          </p:cNvPr>
          <p:cNvSpPr>
            <a:spLocks noGrp="1" noChangeArrowheads="1"/>
          </p:cNvSpPr>
          <p:nvPr>
            <p:ph type="subTitle" idx="1" hasCustomPrompt="1"/>
          </p:nvPr>
        </p:nvSpPr>
        <p:spPr>
          <a:xfrm>
            <a:off x="3071813" y="4309200"/>
            <a:ext cx="6048375" cy="347472"/>
          </a:xfrm>
          <a:prstGeom prst="rect">
            <a:avLst/>
          </a:prstGeom>
        </p:spPr>
        <p:txBody>
          <a:bodyPr rIns="72000" anchor="ctr"/>
          <a:lstStyle>
            <a:lvl1pPr marL="0" indent="0" algn="ctr">
              <a:lnSpc>
                <a:spcPct val="100000"/>
              </a:lnSpc>
              <a:spcBef>
                <a:spcPts val="0"/>
              </a:spcBef>
              <a:buFont typeface="Ericsson Hilda Light" charset="0"/>
              <a:buNone/>
              <a:defRPr sz="2000" baseline="0">
                <a:solidFill>
                  <a:schemeClr val="bg1"/>
                </a:solidFill>
                <a:latin typeface="+mn-lt"/>
              </a:defRPr>
            </a:lvl1pPr>
          </a:lstStyle>
          <a:p>
            <a:r>
              <a:rPr lang="en-US" dirty="0"/>
              <a:t>Use this space for relevant Ericsson URLs or hashtags</a:t>
            </a:r>
            <a:endParaRPr lang="en-US"/>
          </a:p>
        </p:txBody>
      </p:sp>
      <p:pic>
        <p:nvPicPr>
          <p:cNvPr id="4" name="Graphic 3">
            <a:extLst>
              <a:ext uri="{FF2B5EF4-FFF2-40B4-BE49-F238E27FC236}">
                <a16:creationId xmlns:a16="http://schemas.microsoft.com/office/drawing/2014/main" id="{ACE90D21-D589-4F0A-88B0-94229A40F01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8509" y="2842270"/>
            <a:ext cx="1174987" cy="1174987"/>
          </a:xfrm>
          <a:prstGeom prst="rect">
            <a:avLst/>
          </a:prstGeom>
        </p:spPr>
      </p:pic>
    </p:spTree>
    <p:extLst>
      <p:ext uri="{BB962C8B-B14F-4D97-AF65-F5344CB8AC3E}">
        <p14:creationId xmlns:p14="http://schemas.microsoft.com/office/powerpoint/2010/main" val="6853610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Embedded characters">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AF35DD-3E5E-42CB-AFA5-5E09E14F72A4}"/>
              </a:ext>
            </a:extLst>
          </p:cNvPr>
          <p:cNvSpPr txBox="1"/>
          <p:nvPr userDrawn="1"/>
        </p:nvSpPr>
        <p:spPr bwMode="auto">
          <a:xfrm>
            <a:off x="479425" y="142897"/>
            <a:ext cx="11233149" cy="6792047"/>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marL="0" indent="0">
              <a:buClr>
                <a:schemeClr val="tx1"/>
              </a:buClr>
              <a:buFont typeface="Ericsson Hilda Light" panose="00000400000000000000" pitchFamily="2" charset="0"/>
              <a:buNone/>
            </a:pPr>
            <a:r>
              <a:rPr lang="en-US" sz="1400" b="1" dirty="0">
                <a:solidFill>
                  <a:schemeClr val="tx1"/>
                </a:solidFill>
              </a:rPr>
              <a:t>This Master Slide is to ensure that all our characters are embedded with the presentation. Should not be used in a presentation.</a:t>
            </a:r>
            <a:endParaRPr lang="en-US"/>
          </a:p>
          <a:p>
            <a:pPr marL="0" indent="0">
              <a:buClr>
                <a:schemeClr val="tx1"/>
              </a:buClr>
              <a:buFont typeface="Ericsson Hilda Light" panose="00000400000000000000" pitchFamily="2" charset="0"/>
              <a:buNone/>
            </a:pPr>
            <a:endParaRPr lang="en-US" sz="1400" b="1" dirty="0">
              <a:solidFill>
                <a:schemeClr val="tx1"/>
              </a:solidFill>
            </a:endParaRPr>
          </a:p>
          <a:p>
            <a:pPr marL="0" indent="0">
              <a:buClr>
                <a:schemeClr val="tx1"/>
              </a:buClr>
              <a:buFont typeface="Ericsson Hilda Light" panose="00000400000000000000" pitchFamily="2" charset="0"/>
              <a:buNone/>
            </a:pPr>
            <a:r>
              <a:rPr lang="en-US" sz="1400" dirty="0">
                <a:solidFill>
                  <a:schemeClr val="tx1"/>
                </a:solidFill>
              </a:rPr>
              <a:t>!"#$%&amp;'()*+,./0123456789:;&lt;=&gt;?@ABCDEFGHIJKLMNOPQRSTUVWXYZ[\]^_`</a:t>
            </a:r>
            <a:r>
              <a:rPr lang="en-US" sz="1400" dirty="0" err="1">
                <a:solidFill>
                  <a:schemeClr val="tx1"/>
                </a:solidFill>
              </a:rPr>
              <a:t>abcdefghijklmnopqrstuvwxyz</a:t>
            </a:r>
            <a:r>
              <a:rPr lang="en-US" sz="1400" dirty="0">
                <a:solidFill>
                  <a:schemeClr val="tx1"/>
                </a:solidFill>
              </a:rPr>
              <a:t>{|}~¡¢£¤¥¦§¨©ª«¬®¯°±²³´¶·¸¹º»¼½ÀÁÂÃÄÅÆÇÈËÌÍÎÏÐÑÒÓÔÕÖ×ØÙÚÛÜÝÞßàáâãäåæçèéêëìíîïðñòóôõö÷øùúûüýþÿĀāĂăąĆćĊċČčĎďĐđĒĖėĘęĚěĞğĠġĢģĪīĮįİıĶķĹĺĻļĽľŁłŃńŅņŇňŌŐőŒœŔŕŖŗŘřŚśŞşŠšŢţŤťŪūŮůŰűŲųŴŵŶŷŸŹźŻżŽžƒȘșˆˇ˘˙˚˛˜˝</a:t>
            </a:r>
            <a:r>
              <a:rPr lang="en-US" sz="1400" dirty="0" err="1">
                <a:solidFill>
                  <a:schemeClr val="tx1"/>
                </a:solidFill>
              </a:rPr>
              <a:t>ẀẁẃẄẅỲỳ</a:t>
            </a:r>
            <a:r>
              <a:rPr lang="en-US" sz="1400" dirty="0">
                <a:solidFill>
                  <a:schemeClr val="tx1"/>
                </a:solidFill>
              </a:rPr>
              <a:t>‘’‚“”„†‡•…‰‹›⁄€™ĀĀĂĂĄĄĆĆĊĊČČĎĎĐĐĒĒĖĖĘĘĚĚĞĞĠĠĢĢĪĪĮĮİĶĶĹĹĻĻĽĽŃŃŅŅŇŇŌŌŐŐŔŔŖŖŘŘŚŚŞŞŢŢŤŤŪŪŮŮŰŰŲŲŴŴŶŶŹŹŻŻȘș−≤≥</a:t>
            </a:r>
            <a:r>
              <a:rPr lang="en-US" sz="1400" dirty="0" err="1">
                <a:solidFill>
                  <a:schemeClr val="tx1"/>
                </a:solidFill>
              </a:rPr>
              <a:t>ﬁﬂΆΈΉΊΌΎΏΐΑΒΓΕΖΗΘΙΚΛΜΝΞΟΠΡΣΤΥΦΧΨΪΫΆΈΉΊΰ</a:t>
            </a:r>
            <a:r>
              <a:rPr lang="en-US" sz="1400" dirty="0">
                <a:solidFill>
                  <a:schemeClr val="tx1"/>
                </a:solidFill>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r>
              <a:rPr lang="en-US" sz="1400" dirty="0">
                <a:solidFill>
                  <a:schemeClr val="tx1"/>
                </a:solidFill>
                <a:latin typeface="Ericsson Hilda" panose="00000500000000000000" pitchFamily="2" charset="0"/>
              </a:rPr>
              <a:t>●</a:t>
            </a: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dirty="0">
                <a:solidFill>
                  <a:schemeClr val="tx1"/>
                </a:solidFill>
              </a:rPr>
              <a:t>!"#$%&amp;'()*+,./0123456789:;&lt;=&gt;?@ABCDEFGHIJKLMNOPQRSTUVWXYZ[\]^_`</a:t>
            </a:r>
            <a:r>
              <a:rPr lang="en-US" sz="1400" b="1" dirty="0" err="1">
                <a:solidFill>
                  <a:schemeClr val="tx1"/>
                </a:solidFill>
              </a:rPr>
              <a:t>abcdefghijklmnopqrstuvwxyz</a:t>
            </a:r>
            <a:r>
              <a:rPr lang="en-US" sz="1400" b="1" dirty="0">
                <a:solidFill>
                  <a:schemeClr val="tx1"/>
                </a:solidFill>
              </a:rPr>
              <a:t>{|}~¡¢£¤¥¦§¨©ª«¬®¯°±²³´¶·¸¹º»¼½ÀÁÂÃÄÅÆÇÈËÌÍÎÏÐÑÒÓÔÕÖ×ØÙÚÛÜÝÞßàáâãäåæçèéêëìíîïðñòóôõö÷øùúûüýþÿĀāĂăąĆćĊċČčĎďĐđĒĖėĘęĚěĞğĠġĢģĪīĮįİıĶķĹĺĻļĽľŁłŃńŅņŇňŌŐőŒœŔŕŖŗŘřŚśŞşŠšŢţŤťŪūŮůŰűŲųŴŵŶŷŸŹźŻżŽžƒȘșˆˇ˘˙˚˛˜˝</a:t>
            </a:r>
            <a:r>
              <a:rPr lang="en-US" sz="1400" b="1" dirty="0" err="1">
                <a:solidFill>
                  <a:schemeClr val="tx1"/>
                </a:solidFill>
              </a:rPr>
              <a:t>ẀẁẃẄẅỲỳ</a:t>
            </a:r>
            <a:r>
              <a:rPr lang="en-US" sz="1400" b="1" dirty="0">
                <a:solidFill>
                  <a:schemeClr val="tx1"/>
                </a:solidFill>
              </a:rPr>
              <a:t>‘’‚“”„†‡•…‰‹›⁄€™ĀĀĂĂĄĄĆĆĊĊČČĎĎĐĐĒĒĖĖĘĘĚĚĞĞĠĠĢĢĪĪĮĮİĶĶĹĹĻĻĽĽŃŃŅŅŇŇŌŌŐŐŔŔŖŖŘŘŚŚŞŞŢŢŤŤŪŪŮŮŰŰŲŲŴŴŶŶŹŹŻŻȘș−≤≥</a:t>
            </a:r>
            <a:r>
              <a:rPr lang="en-US" sz="1400" b="1" dirty="0" err="1">
                <a:solidFill>
                  <a:schemeClr val="tx1"/>
                </a:solidFill>
              </a:rPr>
              <a:t>ﬁﬂΆΈΉΊΌΎΏΐΑΒΓΕΖΗΘΙΚΛΜΝΞΟΠΡΣΤΥΦΧΨΪΫΆΈΉΊΰ</a:t>
            </a:r>
            <a:r>
              <a:rPr lang="en-US" sz="1400" b="1" dirty="0">
                <a:solidFill>
                  <a:schemeClr val="tx1"/>
                </a:solidFill>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r>
              <a:rPr lang="en-US" sz="1400" dirty="0">
                <a:solidFill>
                  <a:schemeClr val="tx1"/>
                </a:solidFill>
                <a:latin typeface="Ericsson Hilda" panose="00000500000000000000" pitchFamily="2" charset="0"/>
              </a:rPr>
              <a:t> </a:t>
            </a:r>
            <a:r>
              <a:rPr lang="en-US" sz="1400" b="1" dirty="0">
                <a:solidFill>
                  <a:schemeClr val="tx1"/>
                </a:solidFill>
                <a:latin typeface="Ericsson Hilda" panose="00000500000000000000" pitchFamily="2" charset="0"/>
              </a:rPr>
              <a:t>●</a:t>
            </a:r>
            <a:endParaRPr lang="en-US" sz="1400" b="1"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dirty="0">
                <a:solidFill>
                  <a:schemeClr val="tx1"/>
                </a:solidFill>
                <a:latin typeface="+mj-lt"/>
              </a:rPr>
              <a:t>!"#$%&amp;'()*+,./0123456789:;&lt;=&gt;?@ABCDEFGHIJKLMNOPQRSTUVWXYZ[\]^_`</a:t>
            </a:r>
            <a:r>
              <a:rPr lang="en-US" sz="1400" dirty="0" err="1">
                <a:solidFill>
                  <a:schemeClr val="tx1"/>
                </a:solidFill>
                <a:latin typeface="+mj-lt"/>
              </a:rPr>
              <a:t>abcdefghijklmnopqrstuvwxyz</a:t>
            </a:r>
            <a:r>
              <a:rPr lang="en-US" sz="1400" dirty="0">
                <a:solidFill>
                  <a:schemeClr val="tx1"/>
                </a:solidFill>
                <a:latin typeface="+mj-lt"/>
              </a:rPr>
              <a:t>{|}~¡¢£¤¥¦§¨©ª«¬®¯°±²³´¶·¸¹º»¼½ÀÁÂÃÄÅÆÇÈËÌÍÎÏÐÑÒÓÔÕÖ×ØÙÚÛÜÝÞßàáâãäåæçèéêëìíîïðñòóôõö÷øùúûüýþÿĀāĂăąĆćĊċ</a:t>
            </a:r>
            <a:r>
              <a:rPr lang="en-US" sz="1400" kern="1200" dirty="0">
                <a:solidFill>
                  <a:schemeClr val="tx1"/>
                </a:solidFill>
                <a:latin typeface="+mn-lt"/>
                <a:ea typeface="+mn-ea"/>
                <a:cs typeface="+mn-cs"/>
              </a:rPr>
              <a:t>Čč</a:t>
            </a:r>
            <a:r>
              <a:rPr lang="en-US" sz="1400" dirty="0">
                <a:solidFill>
                  <a:schemeClr val="tx1"/>
                </a:solidFill>
                <a:latin typeface="+mj-lt"/>
              </a:rPr>
              <a:t>ĎďĐđĒĖėĘęĚěĞğĠġĢģĪīĮįİıĶķĹĺĻļĽľŁłŃńŅņŇňŌŐőŒœŔŕŖŗŘřŚśŞşŠšŢţŤťŪūŮůŰűŲųŴŵŶŷŸŹźŻżŽžƒȘșˆˇ˘˙˚˛˜˝</a:t>
            </a:r>
            <a:r>
              <a:rPr lang="en-US" sz="1400" dirty="0" err="1">
                <a:solidFill>
                  <a:schemeClr val="tx1"/>
                </a:solidFill>
                <a:latin typeface="+mj-lt"/>
              </a:rPr>
              <a:t>ẀẁẃẄẅỲỳ</a:t>
            </a:r>
            <a:r>
              <a:rPr lang="en-US" sz="1400" dirty="0">
                <a:solidFill>
                  <a:schemeClr val="tx1"/>
                </a:solidFill>
                <a:latin typeface="+mj-lt"/>
              </a:rPr>
              <a:t>‘’‚“”„†‡•…‰‹›⁄€™ĀĀĂĂĄĄĆĆĊĊČČĎĎĐĐĒĒĖĖĘĘĚĚĞĞĠĠĢĢĪĪĮĮİĶĶĹĹĻĻĽĽŃŃŅŅŇŇŌŌŐŐŔŔŖŖŘŘŚŚŞŞŢŢŤŤŪŪŮŮŰŰŲŲŴŴŶŶŹŹŻŻȘș−≤≥</a:t>
            </a:r>
            <a:r>
              <a:rPr lang="en-US" sz="1400" dirty="0" err="1">
                <a:solidFill>
                  <a:schemeClr val="tx1"/>
                </a:solidFill>
                <a:latin typeface="+mj-lt"/>
              </a:rPr>
              <a:t>ﬁﬂΆΈΉΊΌΎΏΐΑΒΓΕΖΗΘΙΚΛΜΝΞΟΠΡΣΤΥΦΧΨΪΫΆΈΉΊΰ</a:t>
            </a:r>
            <a:r>
              <a:rPr lang="en-US" sz="1400" dirty="0">
                <a:solidFill>
                  <a:schemeClr val="tx1"/>
                </a:solidFill>
                <a:latin typeface="+mj-lt"/>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r>
              <a:rPr lang="en-US" sz="1400" dirty="0">
                <a:solidFill>
                  <a:schemeClr val="tx1"/>
                </a:solidFill>
                <a:latin typeface="Ericsson Hilda Light" panose="00000400000000000000" pitchFamily="2" charset="0"/>
              </a:rPr>
              <a:t>●</a:t>
            </a:r>
            <a:endParaRPr lang="en-US" sz="1400" dirty="0">
              <a:solidFill>
                <a:schemeClr val="tx1"/>
              </a:solidFill>
              <a:latin typeface="+mj-lt"/>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dirty="0">
                <a:solidFill>
                  <a:schemeClr val="tx1"/>
                </a:solidFill>
                <a:latin typeface="+mj-lt"/>
              </a:rPr>
              <a:t>!"#$%&amp;'()*+,./0123456789:;&lt;=&gt;?@ABCDEFGHIJKLMNOPQRSTUVWXYZ[\]^_`</a:t>
            </a:r>
            <a:r>
              <a:rPr lang="en-US" sz="1400" b="1" dirty="0" err="1">
                <a:solidFill>
                  <a:schemeClr val="tx1"/>
                </a:solidFill>
                <a:latin typeface="+mj-lt"/>
              </a:rPr>
              <a:t>abcdefghijklmnopqrstuvwxyz</a:t>
            </a:r>
            <a:r>
              <a:rPr lang="en-US" sz="1400" b="1" dirty="0">
                <a:solidFill>
                  <a:schemeClr val="tx1"/>
                </a:solidFill>
                <a:latin typeface="+mj-lt"/>
              </a:rPr>
              <a:t>{|}~¡¢£¤¥¦§¨©ª«¬®¯°±²³´¶·¸¹º»¼½ÀÁÂÃÄÅÆÇÈËÌÍÎÏÐÑÒÓÔÕÖ×ØÙÚÛÜÝÞßàáâãäåæçèéêëìíîïðñòóôõö÷øùúûüýþÿĀāĂăąĆćĊċ</a:t>
            </a:r>
            <a:r>
              <a:rPr lang="en-US" sz="1400" b="1" kern="1200" dirty="0">
                <a:solidFill>
                  <a:schemeClr val="tx1"/>
                </a:solidFill>
                <a:latin typeface="+mn-lt"/>
                <a:ea typeface="+mn-ea"/>
                <a:cs typeface="+mn-cs"/>
              </a:rPr>
              <a:t>Čč</a:t>
            </a:r>
            <a:r>
              <a:rPr lang="en-US" sz="1400" b="1" dirty="0">
                <a:solidFill>
                  <a:schemeClr val="tx1"/>
                </a:solidFill>
                <a:latin typeface="+mj-lt"/>
              </a:rPr>
              <a:t>ĎďĐđĒĖėĘęĚěĞğĠġĢģĪīĮįİıĶķĹĺĻļĽľŁłŃńŅņŇňŌŐőŒœŔŕŖŗŘřŚśŞşŠšŢţŤťŪūŮůŰűŲųŴŵŶŷŸŹźŻżŽžƒȘșˆˇ˘˙˚˛˜˝</a:t>
            </a:r>
            <a:r>
              <a:rPr lang="en-US" sz="1400" b="1" dirty="0" err="1">
                <a:solidFill>
                  <a:schemeClr val="tx1"/>
                </a:solidFill>
                <a:latin typeface="+mj-lt"/>
              </a:rPr>
              <a:t>ẀẁẃẄẅỲỳ</a:t>
            </a:r>
            <a:r>
              <a:rPr lang="en-US" sz="1400" b="1" dirty="0">
                <a:solidFill>
                  <a:schemeClr val="tx1"/>
                </a:solidFill>
                <a:latin typeface="+mj-lt"/>
              </a:rPr>
              <a:t>‘’‚“”„†‡•…‰‹›⁄€™ĀĀĂĂĄĄĆĆĊĊČČĎĎĐĐĒĒĖĖĘĘĚĚĞĞĠĠĢĢĪĪĮĮİĶĶĹĹĻĻĽĽŃŃŅŅŇŇŌŌŐŐŔŔŖŖŘŘŚŚŞŞŢŢŤŤŪŪŮŮŰŰŲŲŴŴŶŶŹŹŻŻȘș−≤≥</a:t>
            </a:r>
            <a:r>
              <a:rPr lang="en-US" sz="1400" b="1" dirty="0" err="1">
                <a:solidFill>
                  <a:schemeClr val="tx1"/>
                </a:solidFill>
                <a:latin typeface="+mj-lt"/>
              </a:rPr>
              <a:t>ﬁﬂΆΈΉΊΌΎΏΐΑΒΓΕΖΗΘΙΚΛΜΝΞΟΠΡΣΤΥΦΧΨΪΫΆΈΉΊΰ</a:t>
            </a:r>
            <a:r>
              <a:rPr lang="en-US" sz="1400" b="1" dirty="0">
                <a:solidFill>
                  <a:schemeClr val="tx1"/>
                </a:solidFill>
                <a:latin typeface="+mj-lt"/>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r>
              <a:rPr lang="en-US" sz="1400" b="1" dirty="0">
                <a:solidFill>
                  <a:schemeClr val="tx1"/>
                </a:solidFill>
                <a:latin typeface="Ericsson Hilda Light" panose="00000400000000000000" pitchFamily="2" charset="0"/>
              </a:rPr>
              <a:t>●</a:t>
            </a:r>
            <a:endParaRPr lang="en-US" sz="1400" b="1" dirty="0">
              <a:solidFill>
                <a:schemeClr val="tx1"/>
              </a:solidFill>
              <a:latin typeface="+mj-lt"/>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b="1" dirty="0">
              <a:solidFill>
                <a:schemeClr val="tx1"/>
              </a:solidFill>
              <a:latin typeface="Ericsson Technical Icons" panose="00000500000000000000" pitchFamily="2" charset="0"/>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dirty="0">
                <a:solidFill>
                  <a:schemeClr val="tx1"/>
                </a:solidFill>
                <a:latin typeface="Ericsson Technical Icons" panose="00000500000000000000" pitchFamily="2" charset="0"/>
              </a:rPr>
              <a:t>B C D F G H I L M O P R S W X b c d f g h I l m o p r s w x</a:t>
            </a:r>
            <a:endParaRPr lang="en-US" sz="1400" b="1" dirty="0">
              <a:solidFill>
                <a:schemeClr val="tx1"/>
              </a:solidFill>
              <a:latin typeface="+mj-lt"/>
            </a:endParaRPr>
          </a:p>
        </p:txBody>
      </p:sp>
    </p:spTree>
    <p:extLst>
      <p:ext uri="{BB962C8B-B14F-4D97-AF65-F5344CB8AC3E}">
        <p14:creationId xmlns:p14="http://schemas.microsoft.com/office/powerpoint/2010/main" val="1410470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tatement Page 1">
    <p:spTree>
      <p:nvGrpSpPr>
        <p:cNvPr id="1" name=""/>
        <p:cNvGrpSpPr/>
        <p:nvPr/>
      </p:nvGrpSpPr>
      <p:grpSpPr>
        <a:xfrm>
          <a:off x="0" y="0"/>
          <a:ext cx="0" cy="0"/>
          <a:chOff x="0" y="0"/>
          <a:chExt cx="0" cy="0"/>
        </a:xfrm>
      </p:grpSpPr>
      <p:sp>
        <p:nvSpPr>
          <p:cNvPr id="4" name="Rectangle 3"/>
          <p:cNvSpPr/>
          <p:nvPr userDrawn="1"/>
        </p:nvSpPr>
        <p:spPr bwMode="auto">
          <a:xfrm>
            <a:off x="0" y="0"/>
            <a:ext cx="12192000" cy="6858000"/>
          </a:xfrm>
          <a:prstGeom prst="rect">
            <a:avLst/>
          </a:prstGeom>
          <a:solidFill>
            <a:schemeClr val="accent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11" name="Title_TM">
            <a:extLst>
              <a:ext uri="{FF2B5EF4-FFF2-40B4-BE49-F238E27FC236}">
                <a16:creationId xmlns:a16="http://schemas.microsoft.com/office/drawing/2014/main" id="{48FE7FF9-3930-4C4A-8BC6-EB9A286812D4}"/>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GB" dirty="0"/>
            </a:br>
            <a:r>
              <a:rPr lang="en-US" dirty="0"/>
              <a:t>Ericsson Hilda Light 60pt, </a:t>
            </a:r>
            <a:br>
              <a:rPr lang="en-GB" dirty="0"/>
            </a:br>
            <a:r>
              <a:rPr lang="en-US" dirty="0"/>
              <a:t>Ericsson White, </a:t>
            </a:r>
            <a:br>
              <a:rPr lang="en-GB" dirty="0"/>
            </a:br>
            <a:r>
              <a:rPr lang="en-US" dirty="0"/>
              <a:t>max 5-lines</a:t>
            </a:r>
            <a:endParaRPr lang="en-US"/>
          </a:p>
        </p:txBody>
      </p:sp>
      <p:sp>
        <p:nvSpPr>
          <p:cNvPr id="12" name="SubTitle_TM">
            <a:extLst>
              <a:ext uri="{FF2B5EF4-FFF2-40B4-BE49-F238E27FC236}">
                <a16:creationId xmlns:a16="http://schemas.microsoft.com/office/drawing/2014/main" id="{A60848B0-180A-4C02-A8B3-E172AF538B61}"/>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endParaRPr lang="en-US"/>
          </a:p>
          <a:p>
            <a:r>
              <a:rPr lang="en-US" dirty="0"/>
              <a:t>Ericsson White, Ericsson Hilda 20pt</a:t>
            </a:r>
            <a:endParaRPr lang="en-US"/>
          </a:p>
        </p:txBody>
      </p:sp>
      <p:pic>
        <p:nvPicPr>
          <p:cNvPr id="6" name="Graphic 5">
            <a:extLst>
              <a:ext uri="{FF2B5EF4-FFF2-40B4-BE49-F238E27FC236}">
                <a16:creationId xmlns:a16="http://schemas.microsoft.com/office/drawing/2014/main" id="{5035D0DD-E99D-4FBA-B8C0-65E91EC04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F4D3A834-11EE-4BDF-A704-0BF0873EFBA3}"/>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8" name="FirstDividerHider">
            <a:extLst>
              <a:ext uri="{FF2B5EF4-FFF2-40B4-BE49-F238E27FC236}">
                <a16:creationId xmlns:a16="http://schemas.microsoft.com/office/drawing/2014/main" id="{B0BFCB65-C4A0-4777-AB6F-CDDDEBA7BAEE}"/>
              </a:ext>
            </a:extLst>
          </p:cNvPr>
          <p:cNvSpPr/>
          <p:nvPr userDrawn="1"/>
        </p:nvSpPr>
        <p:spPr bwMode="auto">
          <a:xfrm>
            <a:off x="396000" y="6408751"/>
            <a:ext cx="79513" cy="262393"/>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108219646"/>
      </p:ext>
    </p:extLst>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tatement Page 2">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2"/>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0" name="Title_TM">
            <a:extLst>
              <a:ext uri="{FF2B5EF4-FFF2-40B4-BE49-F238E27FC236}">
                <a16:creationId xmlns:a16="http://schemas.microsoft.com/office/drawing/2014/main" id="{4F3FE80A-6B53-492B-8FC1-A575806A0D00}"/>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GB" dirty="0"/>
            </a:br>
            <a:r>
              <a:rPr lang="en-US" dirty="0"/>
              <a:t>Ericsson Hilda Light 60pt, </a:t>
            </a:r>
            <a:br>
              <a:rPr lang="en-GB" dirty="0"/>
            </a:br>
            <a:r>
              <a:rPr lang="en-US" dirty="0"/>
              <a:t>Ericsson White, </a:t>
            </a:r>
            <a:br>
              <a:rPr lang="en-GB" dirty="0"/>
            </a:br>
            <a:r>
              <a:rPr lang="en-US" dirty="0"/>
              <a:t>max 5-lines</a:t>
            </a:r>
            <a:endParaRPr lang="en-US"/>
          </a:p>
        </p:txBody>
      </p:sp>
      <p:sp>
        <p:nvSpPr>
          <p:cNvPr id="11" name="SubTitle_TM">
            <a:extLst>
              <a:ext uri="{FF2B5EF4-FFF2-40B4-BE49-F238E27FC236}">
                <a16:creationId xmlns:a16="http://schemas.microsoft.com/office/drawing/2014/main" id="{3AECA499-20B0-4F79-85A2-1C9D1BFBB0C0}"/>
              </a:ext>
            </a:extLst>
          </p:cNvPr>
          <p:cNvSpPr>
            <a:spLocks noGrp="1" noChangeArrowheads="1"/>
          </p:cNvSpPr>
          <p:nvPr>
            <p:ph type="subTitle" idx="1" hasCustomPrompt="1"/>
          </p:nvPr>
        </p:nvSpPr>
        <p:spPr>
          <a:xfrm>
            <a:off x="479424"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endParaRPr lang="en-US"/>
          </a:p>
          <a:p>
            <a:r>
              <a:rPr lang="en-US" dirty="0"/>
              <a:t>Ericsson White, Ericsson Hilda 20pt</a:t>
            </a:r>
            <a:endParaRPr lang="en-US"/>
          </a:p>
        </p:txBody>
      </p:sp>
      <p:pic>
        <p:nvPicPr>
          <p:cNvPr id="6" name="Graphic 5">
            <a:extLst>
              <a:ext uri="{FF2B5EF4-FFF2-40B4-BE49-F238E27FC236}">
                <a16:creationId xmlns:a16="http://schemas.microsoft.com/office/drawing/2014/main" id="{BB77A080-9B1F-4D75-A79E-8C7540FBB16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A51D0608-0A57-43BF-AD18-8DFD8B5D249B}"/>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8" name="FirstDividerHider">
            <a:extLst>
              <a:ext uri="{FF2B5EF4-FFF2-40B4-BE49-F238E27FC236}">
                <a16:creationId xmlns:a16="http://schemas.microsoft.com/office/drawing/2014/main" id="{E1090122-906E-44AF-A054-14B12CB245F6}"/>
              </a:ext>
            </a:extLst>
          </p:cNvPr>
          <p:cNvSpPr/>
          <p:nvPr userDrawn="1"/>
        </p:nvSpPr>
        <p:spPr bwMode="auto">
          <a:xfrm>
            <a:off x="396000" y="6408751"/>
            <a:ext cx="79513" cy="262393"/>
          </a:xfrm>
          <a:prstGeom prst="rect">
            <a:avLst/>
          </a:prstGeom>
          <a:solidFill>
            <a:schemeClr val="accent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99406540"/>
      </p:ext>
    </p:extLst>
  </p:cSld>
  <p:clrMapOvr>
    <a:masterClrMapping/>
  </p:clrMapOvr>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tatement Page 3">
    <p:spTree>
      <p:nvGrpSpPr>
        <p:cNvPr id="1" name=""/>
        <p:cNvGrpSpPr/>
        <p:nvPr/>
      </p:nvGrpSpPr>
      <p:grpSpPr>
        <a:xfrm>
          <a:off x="0" y="0"/>
          <a:ext cx="0" cy="0"/>
          <a:chOff x="0" y="0"/>
          <a:chExt cx="0" cy="0"/>
        </a:xfrm>
      </p:grpSpPr>
      <p:sp>
        <p:nvSpPr>
          <p:cNvPr id="4" name="Rectangle 3"/>
          <p:cNvSpPr/>
          <p:nvPr userDrawn="1"/>
        </p:nvSpPr>
        <p:spPr bwMode="auto">
          <a:xfrm>
            <a:off x="0" y="0"/>
            <a:ext cx="12192000" cy="6858000"/>
          </a:xfrm>
          <a:prstGeom prst="rect">
            <a:avLst/>
          </a:prstGeom>
          <a:solidFill>
            <a:schemeClr val="accent3"/>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10" name="Title_TM">
            <a:extLst>
              <a:ext uri="{FF2B5EF4-FFF2-40B4-BE49-F238E27FC236}">
                <a16:creationId xmlns:a16="http://schemas.microsoft.com/office/drawing/2014/main" id="{6AB007D5-DA18-4842-9C2D-8C72512602C0}"/>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GB" dirty="0"/>
            </a:br>
            <a:r>
              <a:rPr lang="en-US" dirty="0"/>
              <a:t>Ericsson Hilda Light 60pt, </a:t>
            </a:r>
            <a:br>
              <a:rPr lang="en-GB" dirty="0"/>
            </a:br>
            <a:r>
              <a:rPr lang="en-US" dirty="0"/>
              <a:t>Ericsson White, </a:t>
            </a:r>
            <a:br>
              <a:rPr lang="en-GB" dirty="0"/>
            </a:br>
            <a:r>
              <a:rPr lang="en-US" dirty="0"/>
              <a:t>max 5-lines</a:t>
            </a:r>
            <a:endParaRPr lang="en-US"/>
          </a:p>
        </p:txBody>
      </p:sp>
      <p:sp>
        <p:nvSpPr>
          <p:cNvPr id="11" name="SubTitle_TM">
            <a:extLst>
              <a:ext uri="{FF2B5EF4-FFF2-40B4-BE49-F238E27FC236}">
                <a16:creationId xmlns:a16="http://schemas.microsoft.com/office/drawing/2014/main" id="{0D3699C9-F9CA-4781-89C3-F0A901D1F1AF}"/>
              </a:ext>
            </a:extLst>
          </p:cNvPr>
          <p:cNvSpPr>
            <a:spLocks noGrp="1" noChangeArrowheads="1"/>
          </p:cNvSpPr>
          <p:nvPr>
            <p:ph type="subTitle" idx="1" hasCustomPrompt="1"/>
          </p:nvPr>
        </p:nvSpPr>
        <p:spPr>
          <a:xfrm>
            <a:off x="479424"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endParaRPr lang="en-US"/>
          </a:p>
          <a:p>
            <a:r>
              <a:rPr lang="en-US" dirty="0"/>
              <a:t>Ericsson White, Ericsson Hilda 20pt</a:t>
            </a:r>
            <a:endParaRPr lang="en-US"/>
          </a:p>
        </p:txBody>
      </p:sp>
      <p:pic>
        <p:nvPicPr>
          <p:cNvPr id="6" name="Graphic 5">
            <a:extLst>
              <a:ext uri="{FF2B5EF4-FFF2-40B4-BE49-F238E27FC236}">
                <a16:creationId xmlns:a16="http://schemas.microsoft.com/office/drawing/2014/main" id="{01042C2C-5CDA-4F99-B59E-8CE43FEF21B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9A384A6-2ED7-4C73-9166-564C827C9CC4}"/>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8" name="FirstDividerHider">
            <a:extLst>
              <a:ext uri="{FF2B5EF4-FFF2-40B4-BE49-F238E27FC236}">
                <a16:creationId xmlns:a16="http://schemas.microsoft.com/office/drawing/2014/main" id="{82C84FC9-A121-42A0-B02B-2C2E8358C2B7}"/>
              </a:ext>
            </a:extLst>
          </p:cNvPr>
          <p:cNvSpPr/>
          <p:nvPr userDrawn="1"/>
        </p:nvSpPr>
        <p:spPr bwMode="auto">
          <a:xfrm>
            <a:off x="396000" y="6408751"/>
            <a:ext cx="79513" cy="262393"/>
          </a:xfrm>
          <a:prstGeom prst="rect">
            <a:avLst/>
          </a:prstGeom>
          <a:solidFill>
            <a:schemeClr val="accent3"/>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450366910"/>
      </p:ext>
    </p:extLst>
  </p:cSld>
  <p:clrMapOvr>
    <a:masterClrMapping/>
  </p:clrMapOvr>
  <p:hf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tatement Page 4">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5"/>
          </a:solidFill>
          <a:ln>
            <a:noFill/>
          </a:ln>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0" name="Title_TM">
            <a:extLst>
              <a:ext uri="{FF2B5EF4-FFF2-40B4-BE49-F238E27FC236}">
                <a16:creationId xmlns:a16="http://schemas.microsoft.com/office/drawing/2014/main" id="{F1368AB3-821C-4A71-B119-C0A8AA44A93F}"/>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GB" dirty="0"/>
            </a:br>
            <a:r>
              <a:rPr lang="en-US" dirty="0"/>
              <a:t>Ericsson Hilda Light 60pt, </a:t>
            </a:r>
            <a:br>
              <a:rPr lang="en-GB" dirty="0"/>
            </a:br>
            <a:r>
              <a:rPr lang="en-US" dirty="0"/>
              <a:t>Ericsson White, </a:t>
            </a:r>
            <a:br>
              <a:rPr lang="en-GB" dirty="0"/>
            </a:br>
            <a:r>
              <a:rPr lang="en-US" dirty="0"/>
              <a:t>max 5-lines</a:t>
            </a:r>
            <a:endParaRPr lang="en-US"/>
          </a:p>
        </p:txBody>
      </p:sp>
      <p:sp>
        <p:nvSpPr>
          <p:cNvPr id="11" name="SubTitle_TM">
            <a:extLst>
              <a:ext uri="{FF2B5EF4-FFF2-40B4-BE49-F238E27FC236}">
                <a16:creationId xmlns:a16="http://schemas.microsoft.com/office/drawing/2014/main" id="{8561E9FC-533B-4891-A7E3-A3DDB1BD26FB}"/>
              </a:ext>
            </a:extLst>
          </p:cNvPr>
          <p:cNvSpPr>
            <a:spLocks noGrp="1" noChangeArrowheads="1"/>
          </p:cNvSpPr>
          <p:nvPr>
            <p:ph type="subTitle" idx="1" hasCustomPrompt="1"/>
          </p:nvPr>
        </p:nvSpPr>
        <p:spPr>
          <a:xfrm>
            <a:off x="480218"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endParaRPr lang="en-US"/>
          </a:p>
          <a:p>
            <a:r>
              <a:rPr lang="en-US" dirty="0"/>
              <a:t>Ericsson White, Ericsson Hilda 20pt</a:t>
            </a:r>
            <a:endParaRPr lang="en-US"/>
          </a:p>
        </p:txBody>
      </p:sp>
      <p:pic>
        <p:nvPicPr>
          <p:cNvPr id="6" name="Graphic 5">
            <a:extLst>
              <a:ext uri="{FF2B5EF4-FFF2-40B4-BE49-F238E27FC236}">
                <a16:creationId xmlns:a16="http://schemas.microsoft.com/office/drawing/2014/main" id="{54A0CF15-A701-44C3-81FC-A544265685B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8BB9017-2EBC-4916-882A-FAB5684DE9CF}"/>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8" name="FirstDividerHider">
            <a:extLst>
              <a:ext uri="{FF2B5EF4-FFF2-40B4-BE49-F238E27FC236}">
                <a16:creationId xmlns:a16="http://schemas.microsoft.com/office/drawing/2014/main" id="{E7F6A807-1479-4A4A-8685-DB8E37BEB19A}"/>
              </a:ext>
            </a:extLst>
          </p:cNvPr>
          <p:cNvSpPr/>
          <p:nvPr userDrawn="1"/>
        </p:nvSpPr>
        <p:spPr bwMode="auto">
          <a:xfrm>
            <a:off x="396000" y="6408751"/>
            <a:ext cx="79513" cy="262393"/>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593654033"/>
      </p:ext>
    </p:extLst>
  </p:cSld>
  <p:clrMapOvr>
    <a:masterClrMapping/>
  </p:clrMapOvr>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tatement Page 5">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4"/>
          </a:solidFill>
          <a:ln>
            <a:noFill/>
          </a:ln>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2" name="Title_TM">
            <a:extLst>
              <a:ext uri="{FF2B5EF4-FFF2-40B4-BE49-F238E27FC236}">
                <a16:creationId xmlns:a16="http://schemas.microsoft.com/office/drawing/2014/main" id="{93CB56C1-2916-4C60-8532-A023564D2C57}"/>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GB" dirty="0"/>
            </a:br>
            <a:r>
              <a:rPr lang="en-US" dirty="0"/>
              <a:t>Ericsson Hilda Light 60pt, </a:t>
            </a:r>
            <a:br>
              <a:rPr lang="en-GB" dirty="0"/>
            </a:br>
            <a:r>
              <a:rPr lang="en-US" dirty="0"/>
              <a:t>Ericsson White, </a:t>
            </a:r>
            <a:br>
              <a:rPr lang="en-GB" dirty="0"/>
            </a:br>
            <a:r>
              <a:rPr lang="en-US" dirty="0"/>
              <a:t>max 5-lines</a:t>
            </a:r>
            <a:endParaRPr lang="en-US"/>
          </a:p>
        </p:txBody>
      </p:sp>
      <p:sp>
        <p:nvSpPr>
          <p:cNvPr id="13" name="SubTitle_TM">
            <a:extLst>
              <a:ext uri="{FF2B5EF4-FFF2-40B4-BE49-F238E27FC236}">
                <a16:creationId xmlns:a16="http://schemas.microsoft.com/office/drawing/2014/main" id="{61DC6511-5700-4E95-89CA-81484C248C03}"/>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endParaRPr lang="en-US"/>
          </a:p>
          <a:p>
            <a:r>
              <a:rPr lang="en-US" dirty="0"/>
              <a:t>Ericsson White, Ericsson Hilda 20pt</a:t>
            </a:r>
            <a:endParaRPr lang="en-US"/>
          </a:p>
        </p:txBody>
      </p:sp>
      <p:pic>
        <p:nvPicPr>
          <p:cNvPr id="6" name="Graphic 5">
            <a:extLst>
              <a:ext uri="{FF2B5EF4-FFF2-40B4-BE49-F238E27FC236}">
                <a16:creationId xmlns:a16="http://schemas.microsoft.com/office/drawing/2014/main" id="{34B7B746-B315-4EB5-B3A2-CA259B065B9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515DEFEB-D8FB-411D-89D1-C457BD4FE531}"/>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8" name="FirstDividerHider">
            <a:extLst>
              <a:ext uri="{FF2B5EF4-FFF2-40B4-BE49-F238E27FC236}">
                <a16:creationId xmlns:a16="http://schemas.microsoft.com/office/drawing/2014/main" id="{3E2F9C47-A316-4B0F-8C2E-D42B253351EB}"/>
              </a:ext>
            </a:extLst>
          </p:cNvPr>
          <p:cNvSpPr/>
          <p:nvPr userDrawn="1"/>
        </p:nvSpPr>
        <p:spPr bwMode="auto">
          <a:xfrm>
            <a:off x="396000" y="6408751"/>
            <a:ext cx="79513" cy="262393"/>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4136202525"/>
      </p:ext>
    </p:extLst>
  </p:cSld>
  <p:clrMapOvr>
    <a:masterClrMapping/>
  </p:clrMapOvr>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2.sv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Title_SM"/>
          <p:cNvSpPr>
            <a:spLocks noGrp="1" noChangeArrowheads="1"/>
          </p:cNvSpPr>
          <p:nvPr>
            <p:ph type="title"/>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p>
            <a:pPr lvl="0"/>
            <a:r>
              <a:rPr lang="en-US" dirty="0"/>
              <a:t>Slide title, Ericsson Hilda Light 40pt, Ericsson Black, max 2-lines</a:t>
            </a:r>
            <a:endParaRPr lang="en-US"/>
          </a:p>
        </p:txBody>
      </p:sp>
      <p:pic>
        <p:nvPicPr>
          <p:cNvPr id="6" name="Graphic 5" hidden="1">
            <a:extLst>
              <a:ext uri="{FF2B5EF4-FFF2-40B4-BE49-F238E27FC236}">
                <a16:creationId xmlns:a16="http://schemas.microsoft.com/office/drawing/2014/main" id="{DE25556D-527C-4037-A1EA-D4D374B5DCA7}"/>
              </a:ext>
            </a:extLst>
          </p:cNvPr>
          <p:cNvPicPr>
            <a:picLocks noChangeAspect="1"/>
          </p:cNvPicPr>
          <p:nvPr userDrawn="1"/>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11490452" y="476250"/>
            <a:ext cx="256032" cy="256032"/>
          </a:xfrm>
          <a:prstGeom prst="rect">
            <a:avLst/>
          </a:prstGeom>
        </p:spPr>
      </p:pic>
      <p:pic>
        <p:nvPicPr>
          <p:cNvPr id="3" name="image" descr="{&quot;templafy&quot;:{&quot;id&quot;:&quot;7d50027d-eb59-4683-8d16-cedd802c8f71&quot;}}" title="Form.LogoInsertion.Pplogoname">
            <a:extLst>
              <a:ext uri="{FF2B5EF4-FFF2-40B4-BE49-F238E27FC236}">
                <a16:creationId xmlns:a16="http://schemas.microsoft.com/office/drawing/2014/main" id="{4C790698-A48D-4972-A5EF-97DB073033E3}"/>
              </a:ext>
            </a:extLst>
          </p:cNvPr>
          <p:cNvPicPr>
            <a:picLocks noChangeAspect="1"/>
          </p:cNvPicPr>
          <p:nvPr userDrawn="1"/>
        </p:nvPicPr>
        <p:blipFill>
          <a:blip r:embed="rId48">
            <a:extLst>
              <a:ext uri="{28A0092B-C50C-407E-A947-70E740481C1C}">
                <a14:useLocalDpi xmlns:a14="http://schemas.microsoft.com/office/drawing/2010/main" val="0"/>
              </a:ext>
            </a:extLst>
          </a:blip>
          <a:stretch>
            <a:fillRect/>
          </a:stretch>
        </p:blipFill>
        <p:spPr>
          <a:xfrm>
            <a:off x="11379841" y="429421"/>
            <a:ext cx="482229" cy="482439"/>
          </a:xfrm>
          <a:prstGeom prst="rect">
            <a:avLst/>
          </a:prstGeom>
        </p:spPr>
      </p:pic>
      <p:sp>
        <p:nvSpPr>
          <p:cNvPr id="8" name="Text Placeholder 2">
            <a:extLst>
              <a:ext uri="{FF2B5EF4-FFF2-40B4-BE49-F238E27FC236}">
                <a16:creationId xmlns:a16="http://schemas.microsoft.com/office/drawing/2014/main" id="{483145CE-A2DE-4236-A4F9-8AE088671CA5}"/>
              </a:ext>
            </a:extLst>
          </p:cNvPr>
          <p:cNvSpPr>
            <a:spLocks noGrp="1"/>
          </p:cNvSpPr>
          <p:nvPr>
            <p:ph type="body" idx="1"/>
          </p:nvPr>
        </p:nvSpPr>
        <p:spPr>
          <a:xfrm>
            <a:off x="479425" y="1844674"/>
            <a:ext cx="11233150" cy="4392613"/>
          </a:xfrm>
          <a:prstGeom prst="rect">
            <a:avLst/>
          </a:prstGeom>
        </p:spPr>
        <p:txBody>
          <a:bodyPr vert="horz" lIns="72000" tIns="36000" rIns="72000" bIns="36000" rtlCol="0">
            <a:noAutofit/>
          </a:bodyPr>
          <a:lstStyle/>
          <a:p>
            <a:pPr lvl="0"/>
            <a:r>
              <a:rPr lang="en-US" dirty="0"/>
              <a:t>Click to edit Master text styles</a:t>
            </a:r>
            <a:endParaRPr lang="en-US"/>
          </a:p>
          <a:p>
            <a:pPr lvl="1"/>
            <a:r>
              <a:rPr lang="en-US" dirty="0"/>
              <a:t>Second level</a:t>
            </a:r>
            <a:endParaRPr lang="en-US"/>
          </a:p>
          <a:p>
            <a:pPr lvl="2"/>
            <a:r>
              <a:rPr lang="en-US" dirty="0"/>
              <a:t>Third level</a:t>
            </a:r>
            <a:endParaRPr lang="en-US"/>
          </a:p>
          <a:p>
            <a:pPr lvl="3"/>
            <a:r>
              <a:rPr lang="en-US" dirty="0"/>
              <a:t>Fourth level</a:t>
            </a:r>
            <a:endParaRPr lang="en-US"/>
          </a:p>
          <a:p>
            <a:pPr lvl="4"/>
            <a:r>
              <a:rPr lang="en-US" dirty="0"/>
              <a:t>Fifth level</a:t>
            </a:r>
            <a:endParaRPr lang="en-US"/>
          </a:p>
          <a:p>
            <a:pPr lvl="5"/>
            <a:r>
              <a:rPr lang="en-US" dirty="0"/>
              <a:t>6</a:t>
            </a:r>
            <a:endParaRPr lang="en-US"/>
          </a:p>
          <a:p>
            <a:pPr lvl="6"/>
            <a:r>
              <a:rPr lang="en-US" dirty="0"/>
              <a:t>7</a:t>
            </a:r>
            <a:endParaRPr lang="en-US"/>
          </a:p>
          <a:p>
            <a:pPr lvl="7"/>
            <a:r>
              <a:rPr lang="en-US" dirty="0"/>
              <a:t>8</a:t>
            </a:r>
            <a:endParaRPr lang="en-US"/>
          </a:p>
          <a:p>
            <a:pPr lvl="8"/>
            <a:r>
              <a:rPr lang="en-US" dirty="0"/>
              <a:t>9</a:t>
            </a:r>
            <a:endParaRPr lang="en-US"/>
          </a:p>
        </p:txBody>
      </p:sp>
    </p:spTree>
    <p:extLst>
      <p:ext uri="{BB962C8B-B14F-4D97-AF65-F5344CB8AC3E}">
        <p14:creationId xmlns:p14="http://schemas.microsoft.com/office/powerpoint/2010/main" val="2523064765"/>
      </p:ext>
    </p:extLst>
  </p:cSld>
  <p:clrMap bg1="lt1" tx1="dk1" bg2="lt2" tx2="dk2" accent1="accent1" accent2="accent2" accent3="accent3" accent4="accent4" accent5="accent5" accent6="accent6" hlink="hlink" folHlink="folHlink"/>
  <p:sldLayoutIdLst>
    <p:sldLayoutId id="2147483661" r:id="rId1"/>
    <p:sldLayoutId id="2147483693" r:id="rId2"/>
    <p:sldLayoutId id="2147483662"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91" r:id="rId13"/>
    <p:sldLayoutId id="2147483673" r:id="rId14"/>
    <p:sldLayoutId id="2147483697" r:id="rId15"/>
    <p:sldLayoutId id="2147483698" r:id="rId16"/>
    <p:sldLayoutId id="2147483699" r:id="rId17"/>
    <p:sldLayoutId id="2147483700" r:id="rId18"/>
    <p:sldLayoutId id="2147483701" r:id="rId19"/>
    <p:sldLayoutId id="2147483702" r:id="rId20"/>
    <p:sldLayoutId id="2147483703" r:id="rId21"/>
    <p:sldLayoutId id="2147483674" r:id="rId22"/>
    <p:sldLayoutId id="2147483706" r:id="rId23"/>
    <p:sldLayoutId id="2147483694" r:id="rId24"/>
    <p:sldLayoutId id="2147483682" r:id="rId25"/>
    <p:sldLayoutId id="2147483683" r:id="rId26"/>
    <p:sldLayoutId id="2147483684" r:id="rId27"/>
    <p:sldLayoutId id="2147483685" r:id="rId28"/>
    <p:sldLayoutId id="2147483675" r:id="rId29"/>
    <p:sldLayoutId id="2147483676" r:id="rId30"/>
    <p:sldLayoutId id="2147483686" r:id="rId31"/>
    <p:sldLayoutId id="2147483687" r:id="rId32"/>
    <p:sldLayoutId id="2147483688" r:id="rId33"/>
    <p:sldLayoutId id="2147483689" r:id="rId34"/>
    <p:sldLayoutId id="2147483696" r:id="rId35"/>
    <p:sldLayoutId id="2147483677" r:id="rId36"/>
    <p:sldLayoutId id="2147483678" r:id="rId37"/>
    <p:sldLayoutId id="2147483679" r:id="rId38"/>
    <p:sldLayoutId id="2147483680" r:id="rId39"/>
    <p:sldLayoutId id="2147483690" r:id="rId40"/>
    <p:sldLayoutId id="2147483681" r:id="rId41"/>
    <p:sldLayoutId id="2147483692" r:id="rId42"/>
    <p:sldLayoutId id="2147483704" r:id="rId43"/>
    <p:sldLayoutId id="2147483705" r:id="rId44"/>
  </p:sldLayoutIdLst>
  <p:hf sldNum="0" hdr="0" ftr="0" dt="0"/>
  <p:txStyles>
    <p:titleStyle>
      <a:lvl1pPr algn="l" rtl="0" eaLnBrk="1" fontAlgn="base" hangingPunct="1">
        <a:lnSpc>
          <a:spcPct val="85000"/>
        </a:lnSpc>
        <a:spcBef>
          <a:spcPts val="300"/>
        </a:spcBef>
        <a:spcAft>
          <a:spcPct val="0"/>
        </a:spcAft>
        <a:defRPr sz="4000" kern="1400" spc="-160">
          <a:solidFill>
            <a:schemeClr val="tx1"/>
          </a:solidFill>
          <a:latin typeface="+mj-lt"/>
          <a:ea typeface="+mj-ea"/>
          <a:cs typeface="+mj-cs"/>
        </a:defRPr>
      </a:lvl1pPr>
      <a:lvl2pPr algn="l" rtl="0" eaLnBrk="1" fontAlgn="base" hangingPunct="1">
        <a:lnSpc>
          <a:spcPct val="85000"/>
        </a:lnSpc>
        <a:spcBef>
          <a:spcPct val="0"/>
        </a:spcBef>
        <a:spcAft>
          <a:spcPct val="0"/>
        </a:spcAft>
        <a:defRPr sz="4000">
          <a:solidFill>
            <a:schemeClr val="tx1"/>
          </a:solidFill>
          <a:latin typeface="Ericsson Hilda" pitchFamily="2" charset="0"/>
        </a:defRPr>
      </a:lvl2pPr>
      <a:lvl3pPr algn="l" rtl="0" eaLnBrk="1" fontAlgn="base" hangingPunct="1">
        <a:lnSpc>
          <a:spcPct val="85000"/>
        </a:lnSpc>
        <a:spcBef>
          <a:spcPct val="0"/>
        </a:spcBef>
        <a:spcAft>
          <a:spcPct val="0"/>
        </a:spcAft>
        <a:defRPr sz="4000">
          <a:solidFill>
            <a:schemeClr val="tx1"/>
          </a:solidFill>
          <a:latin typeface="Ericsson Hilda" pitchFamily="2" charset="0"/>
        </a:defRPr>
      </a:lvl3pPr>
      <a:lvl4pPr algn="l" rtl="0" eaLnBrk="1" fontAlgn="base" hangingPunct="1">
        <a:lnSpc>
          <a:spcPct val="85000"/>
        </a:lnSpc>
        <a:spcBef>
          <a:spcPct val="0"/>
        </a:spcBef>
        <a:spcAft>
          <a:spcPct val="0"/>
        </a:spcAft>
        <a:defRPr sz="4000">
          <a:solidFill>
            <a:schemeClr val="tx1"/>
          </a:solidFill>
          <a:latin typeface="Ericsson Hilda" pitchFamily="2" charset="0"/>
        </a:defRPr>
      </a:lvl4pPr>
      <a:lvl5pPr algn="l" rtl="0" eaLnBrk="1" fontAlgn="base" hangingPunct="1">
        <a:lnSpc>
          <a:spcPct val="85000"/>
        </a:lnSpc>
        <a:spcBef>
          <a:spcPct val="0"/>
        </a:spcBef>
        <a:spcAft>
          <a:spcPct val="0"/>
        </a:spcAft>
        <a:defRPr sz="4000">
          <a:solidFill>
            <a:schemeClr val="tx1"/>
          </a:solidFill>
          <a:latin typeface="Ericsson Hilda" pitchFamily="2" charset="0"/>
        </a:defRPr>
      </a:lvl5pPr>
      <a:lvl6pPr marL="457200" algn="l" rtl="0" eaLnBrk="1" fontAlgn="base" hangingPunct="1">
        <a:spcBef>
          <a:spcPct val="0"/>
        </a:spcBef>
        <a:spcAft>
          <a:spcPct val="0"/>
        </a:spcAft>
        <a:defRPr sz="3200">
          <a:solidFill>
            <a:schemeClr val="tx1"/>
          </a:solidFill>
          <a:latin typeface="Ericsson Hilda" pitchFamily="2" charset="0"/>
        </a:defRPr>
      </a:lvl6pPr>
      <a:lvl7pPr marL="914400" algn="l" rtl="0" eaLnBrk="1" fontAlgn="base" hangingPunct="1">
        <a:spcBef>
          <a:spcPct val="0"/>
        </a:spcBef>
        <a:spcAft>
          <a:spcPct val="0"/>
        </a:spcAft>
        <a:defRPr sz="3200">
          <a:solidFill>
            <a:schemeClr val="tx1"/>
          </a:solidFill>
          <a:latin typeface="Ericsson Hilda" pitchFamily="2" charset="0"/>
        </a:defRPr>
      </a:lvl7pPr>
      <a:lvl8pPr marL="1371600" algn="l" rtl="0" eaLnBrk="1" fontAlgn="base" hangingPunct="1">
        <a:spcBef>
          <a:spcPct val="0"/>
        </a:spcBef>
        <a:spcAft>
          <a:spcPct val="0"/>
        </a:spcAft>
        <a:defRPr sz="3200">
          <a:solidFill>
            <a:schemeClr val="tx1"/>
          </a:solidFill>
          <a:latin typeface="Ericsson Hilda" pitchFamily="2" charset="0"/>
        </a:defRPr>
      </a:lvl8pPr>
      <a:lvl9pPr marL="1828800" algn="l" rtl="0" eaLnBrk="1" fontAlgn="base" hangingPunct="1">
        <a:spcBef>
          <a:spcPct val="0"/>
        </a:spcBef>
        <a:spcAft>
          <a:spcPct val="0"/>
        </a:spcAft>
        <a:defRPr sz="3200">
          <a:solidFill>
            <a:schemeClr val="tx1"/>
          </a:solidFill>
          <a:latin typeface="Ericsson Hilda" pitchFamily="2" charset="0"/>
        </a:defRPr>
      </a:lvl9pPr>
    </p:titleStyle>
    <p:bodyStyle>
      <a:lvl1pPr marL="1800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ea typeface="+mn-ea"/>
          <a:cs typeface="+mn-cs"/>
        </a:defRPr>
      </a:lvl1pPr>
      <a:lvl2pPr marL="36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2pPr>
      <a:lvl3pPr marL="54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3pPr>
      <a:lvl4pPr marL="72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4pPr>
      <a:lvl5pPr marL="90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5pPr>
      <a:lvl6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6pPr>
      <a:lvl7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7pPr>
      <a:lvl8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8pPr>
      <a:lvl9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0">
          <p15:clr>
            <a:srgbClr val="A4A3A4"/>
          </p15:clr>
        </p15:guide>
        <p15:guide id="2" pos="302">
          <p15:clr>
            <a:srgbClr val="A4A3A4"/>
          </p15:clr>
        </p15:guide>
        <p15:guide id="3" pos="1935">
          <p15:clr>
            <a:srgbClr val="A4A3A4"/>
          </p15:clr>
        </p15:guide>
        <p15:guide id="4" orient="horz" pos="981">
          <p15:clr>
            <a:srgbClr val="A4A3A4"/>
          </p15:clr>
        </p15:guide>
        <p15:guide id="6" pos="2116">
          <p15:clr>
            <a:srgbClr val="A4A3A4"/>
          </p15:clr>
        </p15:guide>
        <p15:guide id="7" pos="3931">
          <p15:clr>
            <a:srgbClr val="A4A3A4"/>
          </p15:clr>
        </p15:guide>
        <p15:guide id="9" pos="3749">
          <p15:clr>
            <a:srgbClr val="A4A3A4"/>
          </p15:clr>
        </p15:guide>
        <p15:guide id="10" pos="5564">
          <p15:clr>
            <a:srgbClr val="A4A3A4"/>
          </p15:clr>
        </p15:guide>
        <p15:guide id="12" pos="5745">
          <p15:clr>
            <a:srgbClr val="A4A3A4"/>
          </p15:clr>
        </p15:guide>
        <p15:guide id="13" pos="7378">
          <p15:clr>
            <a:srgbClr val="A4A3A4"/>
          </p15:clr>
        </p15:guide>
        <p15:guide id="16" orient="horz" pos="2478">
          <p15:clr>
            <a:srgbClr val="A4A3A4"/>
          </p15:clr>
        </p15:guide>
        <p15:guide id="17" orient="horz" pos="2614">
          <p15:clr>
            <a:srgbClr val="A4A3A4"/>
          </p15:clr>
        </p15:guide>
        <p15:guide id="18" orient="horz" pos="3929">
          <p15:clr>
            <a:srgbClr val="A4A3A4"/>
          </p15:clr>
        </p15:guide>
        <p15:guide id="19" orient="horz" pos="4110">
          <p15:clr>
            <a:srgbClr val="A4A3A4"/>
          </p15:clr>
        </p15:guide>
        <p15:guide id="20" orient="horz" pos="1162">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apps.powerapps.com/play/17579985-153c-4727-b1f4-8b53e48b5e72?tenantId=92e84ceb-fbfd-47ab-be52-080c6b87953f?Type=ILT&amp;ID=LZU1502811&amp;OID=500424&amp;Title=Microservices%20Architecture&amp;Owner=Yashika%20Khattar" TargetMode="Externa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9.png"/><Relationship Id="rId7" Type="http://schemas.openxmlformats.org/officeDocument/2006/relationships/image" Target="../media/image13.jpg"/><Relationship Id="rId2" Type="http://schemas.openxmlformats.org/officeDocument/2006/relationships/image" Target="../media/image8.png"/><Relationship Id="rId1" Type="http://schemas.openxmlformats.org/officeDocument/2006/relationships/slideLayout" Target="../slideLayouts/slideLayout25.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 Id="rId9" Type="http://schemas.openxmlformats.org/officeDocument/2006/relationships/hyperlink" Target="https://ericsson.sharepoint.com/sites/DigitalWorkspace/MyNewComputer/Cheklist%20before%20refresh%20and%20instructions/Strong_Authentication_User_Guide.pdf" TargetMode="Externa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customXml" Target="../../customXml/item1.xml"/><Relationship Id="rId1" Type="http://schemas.openxmlformats.org/officeDocument/2006/relationships/customXml" Target="../../customXml/item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491EA-9929-40F7-9714-C2F91675F08D}"/>
              </a:ext>
            </a:extLst>
          </p:cNvPr>
          <p:cNvSpPr>
            <a:spLocks noGrp="1"/>
          </p:cNvSpPr>
          <p:nvPr>
            <p:ph type="title"/>
          </p:nvPr>
        </p:nvSpPr>
        <p:spPr/>
        <p:txBody>
          <a:bodyPr/>
          <a:lstStyle/>
          <a:p>
            <a:r>
              <a:rPr lang="en-US" dirty="0"/>
              <a:t>Instructions to Trainer/Facilitator on how to get the evaluation filled</a:t>
            </a:r>
          </a:p>
        </p:txBody>
      </p:sp>
      <p:sp>
        <p:nvSpPr>
          <p:cNvPr id="20" name="TextBox 19">
            <a:extLst>
              <a:ext uri="{FF2B5EF4-FFF2-40B4-BE49-F238E27FC236}">
                <a16:creationId xmlns:a16="http://schemas.microsoft.com/office/drawing/2014/main" id="{E0942890-3019-46AF-AC97-D7623F5B9962}"/>
              </a:ext>
            </a:extLst>
          </p:cNvPr>
          <p:cNvSpPr txBox="1"/>
          <p:nvPr/>
        </p:nvSpPr>
        <p:spPr>
          <a:xfrm>
            <a:off x="756087" y="1211926"/>
            <a:ext cx="4807111" cy="438738"/>
          </a:xfrm>
          <a:prstGeom prst="rect">
            <a:avLst/>
          </a:prstGeom>
        </p:spPr>
        <p:txBody>
          <a:bodyPr vert="horz" wrap="square" lIns="72000" tIns="36000" rIns="72000" bIns="36000" rtlCol="0" anchor="t">
            <a:noAutofit/>
          </a:bodyPr>
          <a:lstStyle/>
          <a:p>
            <a:pPr marL="0" indent="0" algn="l">
              <a:buNone/>
            </a:pPr>
            <a:endParaRPr lang="en-US" sz="2400" u="sng" dirty="0"/>
          </a:p>
        </p:txBody>
      </p:sp>
      <p:sp>
        <p:nvSpPr>
          <p:cNvPr id="21" name="TextBox 20">
            <a:extLst>
              <a:ext uri="{FF2B5EF4-FFF2-40B4-BE49-F238E27FC236}">
                <a16:creationId xmlns:a16="http://schemas.microsoft.com/office/drawing/2014/main" id="{312A4CDC-0A35-40E9-A128-8F8BC5DE8223}"/>
              </a:ext>
            </a:extLst>
          </p:cNvPr>
          <p:cNvSpPr txBox="1"/>
          <p:nvPr/>
        </p:nvSpPr>
        <p:spPr>
          <a:xfrm>
            <a:off x="479424" y="1977881"/>
            <a:ext cx="8076762" cy="2337744"/>
          </a:xfrm>
          <a:prstGeom prst="rect">
            <a:avLst/>
          </a:prstGeom>
        </p:spPr>
        <p:txBody>
          <a:bodyPr vert="horz" wrap="square" lIns="72000" tIns="36000" rIns="72000" bIns="36000" rtlCol="0" anchor="t">
            <a:noAutofit/>
          </a:bodyPr>
          <a:lstStyle/>
          <a:p>
            <a:pPr>
              <a:lnSpc>
                <a:spcPct val="150000"/>
              </a:lnSpc>
              <a:buFont typeface="Ericsson Hilda" panose="00000500000000000000" pitchFamily="2" charset="0"/>
              <a:buChar char="—"/>
            </a:pPr>
            <a:r>
              <a:rPr lang="en-US" sz="1400" dirty="0"/>
              <a:t>Keep 15 minutes exclusive time for seeking evaluation on last day of training.</a:t>
            </a:r>
          </a:p>
          <a:p>
            <a:pPr>
              <a:lnSpc>
                <a:spcPct val="150000"/>
              </a:lnSpc>
              <a:buFont typeface="Ericsson Hilda" panose="00000500000000000000" pitchFamily="2" charset="0"/>
              <a:buChar char="—"/>
            </a:pPr>
            <a:r>
              <a:rPr lang="en-US" sz="1400" dirty="0"/>
              <a:t>Ensure projector has maximum brightness for QR code to be clearly visible.</a:t>
            </a:r>
          </a:p>
          <a:p>
            <a:pPr>
              <a:lnSpc>
                <a:spcPct val="150000"/>
              </a:lnSpc>
              <a:buFont typeface="Ericsson Hilda" panose="00000500000000000000" pitchFamily="2" charset="0"/>
              <a:buChar char="—"/>
            </a:pPr>
            <a:r>
              <a:rPr lang="en-US" sz="1400" dirty="0"/>
              <a:t> Check the room  have sufficient light to enable participants to scan QR code properly. </a:t>
            </a:r>
          </a:p>
          <a:p>
            <a:pPr>
              <a:lnSpc>
                <a:spcPct val="150000"/>
              </a:lnSpc>
              <a:buFont typeface="Ericsson Hilda" panose="00000500000000000000" pitchFamily="2" charset="0"/>
              <a:buChar char="—"/>
            </a:pPr>
            <a:r>
              <a:rPr lang="en-US" sz="1400" dirty="0"/>
              <a:t>Inform participants about intent to get the evaluations filled and its confidentiality  </a:t>
            </a:r>
          </a:p>
          <a:p>
            <a:pPr>
              <a:lnSpc>
                <a:spcPct val="150000"/>
              </a:lnSpc>
              <a:buFont typeface="Ericsson Hilda" panose="00000500000000000000" pitchFamily="2" charset="0"/>
              <a:buChar char="—"/>
            </a:pPr>
            <a:r>
              <a:rPr lang="en-US" sz="1400" dirty="0"/>
              <a:t>Ensure participants  confirmation that they have submitted evaluation before the training wraps up. </a:t>
            </a:r>
          </a:p>
          <a:p>
            <a:pPr>
              <a:lnSpc>
                <a:spcPct val="150000"/>
              </a:lnSpc>
              <a:buFont typeface="Ericsson Hilda" panose="00000500000000000000" pitchFamily="2" charset="0"/>
              <a:buChar char="—"/>
            </a:pPr>
            <a:r>
              <a:rPr lang="en-US" sz="1400" dirty="0"/>
              <a:t>In case any user is not able to access QR code, share evaluation link with them on their official email id</a:t>
            </a:r>
          </a:p>
        </p:txBody>
      </p:sp>
    </p:spTree>
    <p:extLst>
      <p:ext uri="{BB962C8B-B14F-4D97-AF65-F5344CB8AC3E}">
        <p14:creationId xmlns:p14="http://schemas.microsoft.com/office/powerpoint/2010/main" val="2095630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491EA-9929-40F7-9714-C2F91675F08D}"/>
              </a:ext>
            </a:extLst>
          </p:cNvPr>
          <p:cNvSpPr>
            <a:spLocks noGrp="1"/>
          </p:cNvSpPr>
          <p:nvPr>
            <p:ph type="title"/>
          </p:nvPr>
        </p:nvSpPr>
        <p:spPr/>
        <p:txBody>
          <a:bodyPr/>
          <a:lstStyle/>
          <a:p>
            <a:r>
              <a:rPr lang="en-US" dirty="0"/>
              <a:t>Participants Instructions on how to provide training evaluations</a:t>
            </a:r>
          </a:p>
        </p:txBody>
      </p:sp>
      <p:sp>
        <p:nvSpPr>
          <p:cNvPr id="8" name="TextBox 7">
            <a:extLst>
              <a:ext uri="{FF2B5EF4-FFF2-40B4-BE49-F238E27FC236}">
                <a16:creationId xmlns:a16="http://schemas.microsoft.com/office/drawing/2014/main" id="{C5644E6F-963D-4F87-94C8-3C4DA293786D}"/>
              </a:ext>
            </a:extLst>
          </p:cNvPr>
          <p:cNvSpPr txBox="1"/>
          <p:nvPr/>
        </p:nvSpPr>
        <p:spPr>
          <a:xfrm>
            <a:off x="497250" y="1616165"/>
            <a:ext cx="8030086" cy="4184560"/>
          </a:xfrm>
          <a:prstGeom prst="rect">
            <a:avLst/>
          </a:prstGeom>
        </p:spPr>
        <p:txBody>
          <a:bodyPr vert="horz" wrap="square" lIns="72000" tIns="36000" rIns="72000" bIns="36000" rtlCol="0" anchor="t">
            <a:noAutofit/>
          </a:bodyPr>
          <a:lstStyle/>
          <a:p>
            <a:pPr>
              <a:lnSpc>
                <a:spcPct val="150000"/>
              </a:lnSpc>
              <a:buFont typeface="Ericsson Hilda" panose="00000500000000000000" pitchFamily="2" charset="0"/>
              <a:buChar char="—"/>
            </a:pPr>
            <a:r>
              <a:rPr lang="en-US" sz="1400" dirty="0"/>
              <a:t>Kindly have your mobile connected to internet.</a:t>
            </a:r>
          </a:p>
          <a:p>
            <a:pPr>
              <a:lnSpc>
                <a:spcPct val="150000"/>
              </a:lnSpc>
              <a:buFont typeface="Ericsson Hilda" panose="00000500000000000000" pitchFamily="2" charset="0"/>
              <a:buChar char="—"/>
            </a:pPr>
            <a:r>
              <a:rPr lang="en-US" sz="1400" dirty="0"/>
              <a:t>Scan the QR Code shown on screen from your mobile camera and slightly tilt the phone to read the code, if QR code is not being read.</a:t>
            </a:r>
          </a:p>
          <a:p>
            <a:pPr>
              <a:lnSpc>
                <a:spcPct val="150000"/>
              </a:lnSpc>
              <a:buFont typeface="Ericsson Hilda" panose="00000500000000000000" pitchFamily="2" charset="0"/>
              <a:buChar char="—"/>
            </a:pPr>
            <a:r>
              <a:rPr lang="en-US" sz="1400" dirty="0"/>
              <a:t>In case your mobile camera is not able to access the QR code at all, advise is to download any QR code scanner app from Google play store or Apple Store and then scan the code from the app. </a:t>
            </a:r>
          </a:p>
          <a:p>
            <a:pPr>
              <a:lnSpc>
                <a:spcPct val="150000"/>
              </a:lnSpc>
              <a:buFont typeface="Ericsson Hilda" panose="00000500000000000000" pitchFamily="2" charset="0"/>
              <a:buChar char="—"/>
            </a:pPr>
            <a:r>
              <a:rPr lang="en-US" sz="1400" dirty="0"/>
              <a:t>Follow the steps on your screen to login, details below will be asked:</a:t>
            </a:r>
          </a:p>
          <a:p>
            <a:pPr lvl="1">
              <a:lnSpc>
                <a:spcPct val="150000"/>
              </a:lnSpc>
              <a:buFont typeface="Ericsson Hilda" panose="00000500000000000000" pitchFamily="2" charset="0"/>
              <a:buChar char="—"/>
            </a:pPr>
            <a:r>
              <a:rPr lang="en-US" sz="1400" dirty="0"/>
              <a:t>Login using your Ericsson email id &amp; password</a:t>
            </a:r>
          </a:p>
          <a:p>
            <a:pPr lvl="1">
              <a:lnSpc>
                <a:spcPct val="150000"/>
              </a:lnSpc>
              <a:buFont typeface="Ericsson Hilda" panose="00000500000000000000" pitchFamily="2" charset="0"/>
              <a:buChar char="—"/>
            </a:pPr>
            <a:r>
              <a:rPr lang="en-US" sz="1400" dirty="0"/>
              <a:t>Provide passcode, generate it from VIP Access app on your mobile</a:t>
            </a:r>
          </a:p>
          <a:p>
            <a:pPr marL="179388" lvl="1" indent="-179388">
              <a:lnSpc>
                <a:spcPct val="150000"/>
              </a:lnSpc>
              <a:buFont typeface="Ericsson Hilda" panose="00000500000000000000" pitchFamily="2" charset="0"/>
              <a:buChar char="—"/>
            </a:pPr>
            <a:r>
              <a:rPr lang="en-US" sz="1400" dirty="0"/>
              <a:t>The survey will appear and will have 8 questions.</a:t>
            </a:r>
          </a:p>
          <a:p>
            <a:pPr marL="179388" lvl="1" indent="-179388">
              <a:lnSpc>
                <a:spcPct val="150000"/>
              </a:lnSpc>
              <a:buFont typeface="Ericsson Hilda" panose="00000500000000000000" pitchFamily="2" charset="0"/>
              <a:buChar char="—"/>
            </a:pPr>
            <a:r>
              <a:rPr lang="en-US" sz="1400" dirty="0"/>
              <a:t>Submission of evaluation will also be a feed for your attendance in ITM. Hence, it is important that you provide feedback.  </a:t>
            </a:r>
          </a:p>
          <a:p>
            <a:pPr marL="179388" lvl="1" indent="-179388">
              <a:lnSpc>
                <a:spcPct val="150000"/>
              </a:lnSpc>
              <a:buFont typeface="Ericsson Hilda" panose="00000500000000000000" pitchFamily="2" charset="0"/>
              <a:buChar char="—"/>
            </a:pPr>
            <a:endParaRPr lang="en-US" sz="1400" dirty="0"/>
          </a:p>
          <a:p>
            <a:pPr marL="0" lvl="1" indent="0">
              <a:lnSpc>
                <a:spcPct val="150000"/>
              </a:lnSpc>
              <a:buNone/>
            </a:pPr>
            <a:r>
              <a:rPr lang="en-US" sz="1800" dirty="0">
                <a:solidFill>
                  <a:schemeClr val="accent2"/>
                </a:solidFill>
              </a:rPr>
              <a:t>You may refer to screen shots in the following slide on how it will appear.</a:t>
            </a:r>
          </a:p>
          <a:p>
            <a:pPr marL="457200" lvl="1" indent="-179388">
              <a:lnSpc>
                <a:spcPct val="150000"/>
              </a:lnSpc>
              <a:buFont typeface="Ericsson Hilda" panose="00000500000000000000" pitchFamily="2" charset="0"/>
              <a:buChar char="—"/>
            </a:pPr>
            <a:endParaRPr lang="en-US" sz="1400" dirty="0"/>
          </a:p>
          <a:p>
            <a:pPr marL="183600" lvl="1" indent="0">
              <a:lnSpc>
                <a:spcPct val="150000"/>
              </a:lnSpc>
              <a:buNone/>
            </a:pPr>
            <a:endParaRPr lang="en-US" sz="1400" dirty="0"/>
          </a:p>
          <a:p>
            <a:pPr lvl="1">
              <a:lnSpc>
                <a:spcPct val="150000"/>
              </a:lnSpc>
              <a:buFont typeface="Ericsson Hilda" panose="00000500000000000000" pitchFamily="2" charset="0"/>
              <a:buChar char="—"/>
            </a:pPr>
            <a:endParaRPr lang="en-US" sz="1400" dirty="0"/>
          </a:p>
        </p:txBody>
      </p:sp>
      <p:sp>
        <p:nvSpPr>
          <p:cNvPr id="26" name="TextBox 25" descr="Hellow">
            <a:hlinkClick r:id="rId2"/>
            <a:extLst>
              <a:ext uri="{FF2B5EF4-FFF2-40B4-BE49-F238E27FC236}">
                <a16:creationId xmlns:a16="http://schemas.microsoft.com/office/drawing/2014/main" id="{6723099A-325A-4F1B-A77A-8BB6083D33B6}"/>
              </a:ext>
            </a:extLst>
          </p:cNvPr>
          <p:cNvSpPr txBox="1"/>
          <p:nvPr/>
        </p:nvSpPr>
        <p:spPr>
          <a:xfrm>
            <a:off x="9958213" y="4470401"/>
            <a:ext cx="643112" cy="387350"/>
          </a:xfrm>
          <a:prstGeom prst="rect">
            <a:avLst/>
          </a:prstGeom>
        </p:spPr>
        <p:txBody>
          <a:bodyPr vert="horz" wrap="square" lIns="72000" tIns="36000" rIns="72000" bIns="36000" rtlCol="0" anchor="t">
            <a:noAutofit/>
          </a:bodyPr>
          <a:lstStyle/>
          <a:p>
            <a:pPr marL="0" indent="0">
              <a:buNone/>
            </a:pPr>
            <a:r>
              <a:rPr lang="en-US" i="1" u="sng">
                <a:solidFill>
                  <a:srgbClr val="0000FF"/>
                </a:solidFill>
              </a:rPr>
              <a:t>Link</a:t>
            </a:r>
            <a:endParaRPr lang="en-US" u="sng" dirty="0">
              <a:solidFill>
                <a:srgbClr val="0000FF"/>
              </a:solidFill>
            </a:endParaRPr>
          </a:p>
        </p:txBody>
      </p:sp>
      <p:pic>
        <p:nvPicPr>
          <p:cNvPr id="5" name="Picture 4">
            <a:extLst>
              <a:ext uri="{FF2B5EF4-FFF2-40B4-BE49-F238E27FC236}">
                <a16:creationId xmlns:a16="http://schemas.microsoft.com/office/drawing/2014/main" id="{951D4839-08D2-4F66-9A3B-279F6704645D}"/>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8636000" y="1270000"/>
            <a:ext cx="3048000" cy="3048000"/>
          </a:xfrm>
          <a:prstGeom prst="rect">
            <a:avLst/>
          </a:prstGeom>
        </p:spPr>
      </p:pic>
      <p:pic>
        <p:nvPicPr>
          <p:cNvPr id="6" name="Picture 5">
            <a:extLst>
              <a:ext uri="{FF2B5EF4-FFF2-40B4-BE49-F238E27FC236}">
                <a16:creationId xmlns:a16="http://schemas.microsoft.com/office/drawing/2014/main" id="{97F94E50-89B8-4CCE-818F-0E51252334AC}"/>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8636000" y="1270000"/>
            <a:ext cx="3048000" cy="3048000"/>
          </a:xfrm>
          <a:prstGeom prst="rect">
            <a:avLst/>
          </a:prstGeom>
        </p:spPr>
      </p:pic>
    </p:spTree>
    <p:extLst>
      <p:ext uri="{BB962C8B-B14F-4D97-AF65-F5344CB8AC3E}">
        <p14:creationId xmlns:p14="http://schemas.microsoft.com/office/powerpoint/2010/main" val="3738852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491EA-9929-40F7-9714-C2F91675F08D}"/>
              </a:ext>
            </a:extLst>
          </p:cNvPr>
          <p:cNvSpPr>
            <a:spLocks noGrp="1"/>
          </p:cNvSpPr>
          <p:nvPr>
            <p:ph type="title"/>
          </p:nvPr>
        </p:nvSpPr>
        <p:spPr/>
        <p:txBody>
          <a:bodyPr/>
          <a:lstStyle/>
          <a:p>
            <a:r>
              <a:rPr lang="en-US" dirty="0"/>
              <a:t>Screenshot on how to access survey</a:t>
            </a:r>
          </a:p>
        </p:txBody>
      </p:sp>
      <p:pic>
        <p:nvPicPr>
          <p:cNvPr id="24" name="Picture 23">
            <a:extLst>
              <a:ext uri="{FF2B5EF4-FFF2-40B4-BE49-F238E27FC236}">
                <a16:creationId xmlns:a16="http://schemas.microsoft.com/office/drawing/2014/main" id="{B9019815-D16E-408C-8B4F-CDC3EAEE15C6}"/>
              </a:ext>
            </a:extLst>
          </p:cNvPr>
          <p:cNvPicPr>
            <a:picLocks/>
          </p:cNvPicPr>
          <p:nvPr/>
        </p:nvPicPr>
        <p:blipFill>
          <a:blip r:embed="rId2"/>
          <a:stretch>
            <a:fillRect/>
          </a:stretch>
        </p:blipFill>
        <p:spPr>
          <a:xfrm>
            <a:off x="3071217" y="1311804"/>
            <a:ext cx="2286000" cy="2286000"/>
          </a:xfrm>
          <a:prstGeom prst="rect">
            <a:avLst/>
          </a:prstGeom>
          <a:ln w="12700">
            <a:noFill/>
          </a:ln>
        </p:spPr>
      </p:pic>
      <p:pic>
        <p:nvPicPr>
          <p:cNvPr id="29" name="Picture 28">
            <a:extLst>
              <a:ext uri="{FF2B5EF4-FFF2-40B4-BE49-F238E27FC236}">
                <a16:creationId xmlns:a16="http://schemas.microsoft.com/office/drawing/2014/main" id="{9B0CBCE9-05B6-4413-ADCB-26FD8E084375}"/>
              </a:ext>
            </a:extLst>
          </p:cNvPr>
          <p:cNvPicPr preferRelativeResize="0">
            <a:picLocks/>
          </p:cNvPicPr>
          <p:nvPr/>
        </p:nvPicPr>
        <p:blipFill>
          <a:blip r:embed="rId3"/>
          <a:stretch>
            <a:fillRect/>
          </a:stretch>
        </p:blipFill>
        <p:spPr>
          <a:xfrm>
            <a:off x="412573" y="1256063"/>
            <a:ext cx="2286000" cy="2286000"/>
          </a:xfrm>
          <a:prstGeom prst="rect">
            <a:avLst/>
          </a:prstGeom>
        </p:spPr>
      </p:pic>
      <p:sp>
        <p:nvSpPr>
          <p:cNvPr id="3" name="Arrow: Right 2">
            <a:extLst>
              <a:ext uri="{FF2B5EF4-FFF2-40B4-BE49-F238E27FC236}">
                <a16:creationId xmlns:a16="http://schemas.microsoft.com/office/drawing/2014/main" id="{6DC87223-88E7-4DE1-8D12-CFCDAA60C155}"/>
              </a:ext>
            </a:extLst>
          </p:cNvPr>
          <p:cNvSpPr/>
          <p:nvPr/>
        </p:nvSpPr>
        <p:spPr bwMode="auto">
          <a:xfrm>
            <a:off x="2782289" y="2249705"/>
            <a:ext cx="245681" cy="205099"/>
          </a:xfrm>
          <a:prstGeom prst="rightArrow">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0" indent="0" algn="l">
              <a:buNone/>
            </a:pPr>
            <a:endParaRPr lang="en-US" dirty="0">
              <a:solidFill>
                <a:schemeClr val="bg1"/>
              </a:solidFill>
            </a:endParaRPr>
          </a:p>
        </p:txBody>
      </p:sp>
      <p:pic>
        <p:nvPicPr>
          <p:cNvPr id="5" name="Picture 4" descr="A screenshot of a cell phone&#10;&#10;Description automatically generated">
            <a:extLst>
              <a:ext uri="{FF2B5EF4-FFF2-40B4-BE49-F238E27FC236}">
                <a16:creationId xmlns:a16="http://schemas.microsoft.com/office/drawing/2014/main" id="{BCE84E14-A69D-4AFE-8538-8FB14DE09DB9}"/>
              </a:ext>
            </a:extLst>
          </p:cNvPr>
          <p:cNvPicPr>
            <a:picLocks/>
          </p:cNvPicPr>
          <p:nvPr/>
        </p:nvPicPr>
        <p:blipFill rotWithShape="1">
          <a:blip r:embed="rId4">
            <a:extLst>
              <a:ext uri="{28A0092B-C50C-407E-A947-70E740481C1C}">
                <a14:useLocalDpi xmlns:a14="http://schemas.microsoft.com/office/drawing/2010/main" val="0"/>
              </a:ext>
            </a:extLst>
          </a:blip>
          <a:srcRect b="19663"/>
          <a:stretch/>
        </p:blipFill>
        <p:spPr>
          <a:xfrm>
            <a:off x="5810250" y="1307825"/>
            <a:ext cx="2281286" cy="2302149"/>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BFF83288-FA74-4EC4-AACE-ADD7622751EE}"/>
              </a:ext>
            </a:extLst>
          </p:cNvPr>
          <p:cNvPicPr>
            <a:picLocks/>
          </p:cNvPicPr>
          <p:nvPr/>
        </p:nvPicPr>
        <p:blipFill rotWithShape="1">
          <a:blip r:embed="rId5">
            <a:extLst>
              <a:ext uri="{28A0092B-C50C-407E-A947-70E740481C1C}">
                <a14:useLocalDpi xmlns:a14="http://schemas.microsoft.com/office/drawing/2010/main" val="0"/>
              </a:ext>
            </a:extLst>
          </a:blip>
          <a:srcRect l="-2198" t="3095" r="2198" b="39484"/>
          <a:stretch/>
        </p:blipFill>
        <p:spPr>
          <a:xfrm>
            <a:off x="402097" y="3919985"/>
            <a:ext cx="2286000" cy="2286000"/>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5EDE27FA-83B8-4F5A-A403-447AB4AD22A2}"/>
              </a:ext>
            </a:extLst>
          </p:cNvPr>
          <p:cNvPicPr>
            <a:picLocks/>
          </p:cNvPicPr>
          <p:nvPr/>
        </p:nvPicPr>
        <p:blipFill rotWithShape="1">
          <a:blip r:embed="rId6">
            <a:extLst>
              <a:ext uri="{28A0092B-C50C-407E-A947-70E740481C1C}">
                <a14:useLocalDpi xmlns:a14="http://schemas.microsoft.com/office/drawing/2010/main" val="0"/>
              </a:ext>
            </a:extLst>
          </a:blip>
          <a:srcRect b="40584"/>
          <a:stretch/>
        </p:blipFill>
        <p:spPr>
          <a:xfrm>
            <a:off x="8582969" y="1329859"/>
            <a:ext cx="2286000" cy="2286000"/>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97E00EA7-5760-4761-A681-B572D50B61ED}"/>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3125599" y="3919985"/>
            <a:ext cx="2286000" cy="2286000"/>
          </a:xfrm>
          <a:prstGeom prst="rect">
            <a:avLst/>
          </a:prstGeom>
        </p:spPr>
      </p:pic>
      <p:sp>
        <p:nvSpPr>
          <p:cNvPr id="16" name="Arrow: Right 15">
            <a:extLst>
              <a:ext uri="{FF2B5EF4-FFF2-40B4-BE49-F238E27FC236}">
                <a16:creationId xmlns:a16="http://schemas.microsoft.com/office/drawing/2014/main" id="{7E2C6E16-DE02-4769-BD70-6A87D5DB43A2}"/>
              </a:ext>
            </a:extLst>
          </p:cNvPr>
          <p:cNvSpPr/>
          <p:nvPr/>
        </p:nvSpPr>
        <p:spPr bwMode="auto">
          <a:xfrm>
            <a:off x="5511475" y="2245727"/>
            <a:ext cx="245681" cy="205099"/>
          </a:xfrm>
          <a:prstGeom prst="rightArrow">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0" indent="0" algn="l">
              <a:buNone/>
            </a:pPr>
            <a:endParaRPr lang="en-US" dirty="0">
              <a:solidFill>
                <a:schemeClr val="bg1"/>
              </a:solidFill>
            </a:endParaRPr>
          </a:p>
        </p:txBody>
      </p:sp>
      <p:sp>
        <p:nvSpPr>
          <p:cNvPr id="17" name="Arrow: Right 16">
            <a:extLst>
              <a:ext uri="{FF2B5EF4-FFF2-40B4-BE49-F238E27FC236}">
                <a16:creationId xmlns:a16="http://schemas.microsoft.com/office/drawing/2014/main" id="{E793721A-619B-4991-9F97-AD89AA2C4B84}"/>
              </a:ext>
            </a:extLst>
          </p:cNvPr>
          <p:cNvSpPr/>
          <p:nvPr/>
        </p:nvSpPr>
        <p:spPr bwMode="auto">
          <a:xfrm>
            <a:off x="8229163" y="2245726"/>
            <a:ext cx="245681" cy="205099"/>
          </a:xfrm>
          <a:prstGeom prst="rightArrow">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0" indent="0" algn="l">
              <a:buNone/>
            </a:pPr>
            <a:endParaRPr lang="en-US" dirty="0">
              <a:solidFill>
                <a:schemeClr val="bg1"/>
              </a:solidFill>
            </a:endParaRPr>
          </a:p>
        </p:txBody>
      </p:sp>
      <p:sp>
        <p:nvSpPr>
          <p:cNvPr id="18" name="Arrow: Right 17">
            <a:extLst>
              <a:ext uri="{FF2B5EF4-FFF2-40B4-BE49-F238E27FC236}">
                <a16:creationId xmlns:a16="http://schemas.microsoft.com/office/drawing/2014/main" id="{36F2872A-C8F7-4E05-A5CC-20525C2BD7EA}"/>
              </a:ext>
            </a:extLst>
          </p:cNvPr>
          <p:cNvSpPr/>
          <p:nvPr/>
        </p:nvSpPr>
        <p:spPr bwMode="auto">
          <a:xfrm>
            <a:off x="2807549" y="4857886"/>
            <a:ext cx="245681" cy="205099"/>
          </a:xfrm>
          <a:prstGeom prst="rightArrow">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0" indent="0" algn="l">
              <a:buNone/>
            </a:pPr>
            <a:endParaRPr lang="en-US" dirty="0">
              <a:solidFill>
                <a:schemeClr val="bg1"/>
              </a:solidFill>
            </a:endParaRPr>
          </a:p>
        </p:txBody>
      </p:sp>
      <p:pic>
        <p:nvPicPr>
          <p:cNvPr id="9" name="Picture 8" descr="A picture containing device&#10;&#10;Description automatically generated">
            <a:extLst>
              <a:ext uri="{FF2B5EF4-FFF2-40B4-BE49-F238E27FC236}">
                <a16:creationId xmlns:a16="http://schemas.microsoft.com/office/drawing/2014/main" id="{68E528D2-0DF3-4F90-9B31-699305036193}"/>
              </a:ext>
            </a:extLst>
          </p:cNvPr>
          <p:cNvPicPr>
            <a:picLocks/>
          </p:cNvPicPr>
          <p:nvPr/>
        </p:nvPicPr>
        <p:blipFill rotWithShape="1">
          <a:blip r:embed="rId8">
            <a:extLst>
              <a:ext uri="{28A0092B-C50C-407E-A947-70E740481C1C}">
                <a14:useLocalDpi xmlns:a14="http://schemas.microsoft.com/office/drawing/2010/main" val="0"/>
              </a:ext>
            </a:extLst>
          </a:blip>
          <a:srcRect l="17036" t="29133" r="51726"/>
          <a:stretch/>
        </p:blipFill>
        <p:spPr>
          <a:xfrm>
            <a:off x="6096000" y="4159290"/>
            <a:ext cx="1770899" cy="1602290"/>
          </a:xfrm>
          <a:prstGeom prst="rect">
            <a:avLst/>
          </a:prstGeom>
        </p:spPr>
      </p:pic>
      <p:sp>
        <p:nvSpPr>
          <p:cNvPr id="21" name="Arrow: Right 20">
            <a:extLst>
              <a:ext uri="{FF2B5EF4-FFF2-40B4-BE49-F238E27FC236}">
                <a16:creationId xmlns:a16="http://schemas.microsoft.com/office/drawing/2014/main" id="{67FC5D61-834E-4B7D-8DC6-413FD571B21C}"/>
              </a:ext>
            </a:extLst>
          </p:cNvPr>
          <p:cNvSpPr/>
          <p:nvPr/>
        </p:nvSpPr>
        <p:spPr bwMode="auto">
          <a:xfrm rot="10800000">
            <a:off x="7761454" y="4857885"/>
            <a:ext cx="760578" cy="205098"/>
          </a:xfrm>
          <a:prstGeom prst="rightArrow">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0" indent="0" algn="l">
              <a:buNone/>
            </a:pPr>
            <a:endParaRPr lang="en-US" dirty="0">
              <a:solidFill>
                <a:schemeClr val="bg1"/>
              </a:solidFill>
            </a:endParaRPr>
          </a:p>
        </p:txBody>
      </p:sp>
      <p:sp>
        <p:nvSpPr>
          <p:cNvPr id="11" name="TextBox 10">
            <a:extLst>
              <a:ext uri="{FF2B5EF4-FFF2-40B4-BE49-F238E27FC236}">
                <a16:creationId xmlns:a16="http://schemas.microsoft.com/office/drawing/2014/main" id="{7660D037-BB97-4DDD-8B5D-F1C1BC43038F}"/>
              </a:ext>
            </a:extLst>
          </p:cNvPr>
          <p:cNvSpPr txBox="1"/>
          <p:nvPr/>
        </p:nvSpPr>
        <p:spPr>
          <a:xfrm>
            <a:off x="8551300" y="4674532"/>
            <a:ext cx="2608906" cy="914400"/>
          </a:xfrm>
          <a:prstGeom prst="rect">
            <a:avLst/>
          </a:prstGeom>
        </p:spPr>
        <p:txBody>
          <a:bodyPr vert="horz" wrap="square" lIns="72000" tIns="36000" rIns="72000" bIns="36000" rtlCol="0" anchor="t">
            <a:noAutofit/>
          </a:bodyPr>
          <a:lstStyle/>
          <a:p>
            <a:pPr marL="0" indent="0" algn="l">
              <a:buNone/>
            </a:pPr>
            <a:r>
              <a:rPr lang="en-US" sz="1600" dirty="0"/>
              <a:t>VIP access app for passcode </a:t>
            </a:r>
          </a:p>
          <a:p>
            <a:pPr marL="0" indent="0">
              <a:buNone/>
            </a:pPr>
            <a:r>
              <a:rPr lang="en-US" sz="1100" dirty="0">
                <a:hlinkClick r:id="rId9"/>
              </a:rPr>
              <a:t>User Guide on SharePoint for how to install VIP Access</a:t>
            </a:r>
            <a:endParaRPr lang="en-US" sz="1100" dirty="0"/>
          </a:p>
        </p:txBody>
      </p:sp>
      <p:sp>
        <p:nvSpPr>
          <p:cNvPr id="15" name="Rectangle: Rounded Corners 14">
            <a:extLst>
              <a:ext uri="{FF2B5EF4-FFF2-40B4-BE49-F238E27FC236}">
                <a16:creationId xmlns:a16="http://schemas.microsoft.com/office/drawing/2014/main" id="{D34BEE6C-D500-4655-9865-4F332D189A32}"/>
              </a:ext>
            </a:extLst>
          </p:cNvPr>
          <p:cNvSpPr/>
          <p:nvPr/>
        </p:nvSpPr>
        <p:spPr bwMode="auto">
          <a:xfrm>
            <a:off x="971550" y="2657475"/>
            <a:ext cx="1238250" cy="280540"/>
          </a:xfrm>
          <a:prstGeom prst="roundRect">
            <a:avLst/>
          </a:prstGeom>
          <a:noFill/>
          <a:ln w="19050" cap="flat" cmpd="sng" algn="ctr">
            <a:solidFill>
              <a:schemeClr val="accent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0" indent="0" algn="l">
              <a:buNone/>
            </a:pPr>
            <a:endParaRPr lang="en-US" dirty="0">
              <a:solidFill>
                <a:schemeClr val="bg1"/>
              </a:solidFill>
            </a:endParaRPr>
          </a:p>
        </p:txBody>
      </p:sp>
      <p:sp>
        <p:nvSpPr>
          <p:cNvPr id="25" name="Rectangle: Rounded Corners 24">
            <a:extLst>
              <a:ext uri="{FF2B5EF4-FFF2-40B4-BE49-F238E27FC236}">
                <a16:creationId xmlns:a16="http://schemas.microsoft.com/office/drawing/2014/main" id="{97FDBC4C-A183-4A41-9BF7-F7E134192F54}"/>
              </a:ext>
            </a:extLst>
          </p:cNvPr>
          <p:cNvSpPr/>
          <p:nvPr/>
        </p:nvSpPr>
        <p:spPr bwMode="auto">
          <a:xfrm>
            <a:off x="3576971" y="3401793"/>
            <a:ext cx="1238250" cy="214066"/>
          </a:xfrm>
          <a:prstGeom prst="roundRect">
            <a:avLst/>
          </a:prstGeom>
          <a:noFill/>
          <a:ln w="19050" cap="flat" cmpd="sng" algn="ctr">
            <a:solidFill>
              <a:schemeClr val="accent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0" indent="0" algn="l">
              <a:buNone/>
            </a:pPr>
            <a:endParaRPr lang="en-US" dirty="0">
              <a:solidFill>
                <a:schemeClr val="bg1"/>
              </a:solidFill>
            </a:endParaRPr>
          </a:p>
        </p:txBody>
      </p:sp>
    </p:spTree>
    <p:extLst>
      <p:ext uri="{BB962C8B-B14F-4D97-AF65-F5344CB8AC3E}">
        <p14:creationId xmlns:p14="http://schemas.microsoft.com/office/powerpoint/2010/main" val="2345465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3E3AD93F-911F-43C9-B70A-136D0FF1ED5A}"/>
              </a:ext>
            </a:extLst>
          </p:cNvPr>
          <p:cNvSpPr>
            <a:spLocks noGrp="1"/>
          </p:cNvSpPr>
          <p:nvPr>
            <p:ph type="subTitle" idx="1"/>
          </p:nvPr>
        </p:nvSpPr>
        <p:spPr/>
        <p:txBody>
          <a:bodyPr/>
          <a:lstStyle/>
          <a:p>
            <a:endParaRPr lang="en-US"/>
          </a:p>
        </p:txBody>
      </p:sp>
    </p:spTree>
    <p:custDataLst>
      <p:custData r:id="rId1"/>
      <p:custData r:id="rId2"/>
    </p:custDataLst>
    <p:extLst>
      <p:ext uri="{BB962C8B-B14F-4D97-AF65-F5344CB8AC3E}">
        <p14:creationId xmlns:p14="http://schemas.microsoft.com/office/powerpoint/2010/main" val="1457518159"/>
      </p:ext>
    </p:extLst>
  </p:cSld>
  <p:clrMapOvr>
    <a:masterClrMapping/>
  </p:clrMapOvr>
</p:sld>
</file>

<file path=ppt/theme/theme1.xml><?xml version="1.0" encoding="utf-8"?>
<a:theme xmlns:a="http://schemas.openxmlformats.org/drawingml/2006/main" name="PresentationTemplate2017">
  <a:themeElements>
    <a:clrScheme name="Ericsson">
      <a:dk1>
        <a:srgbClr val="181818"/>
      </a:dk1>
      <a:lt1>
        <a:srgbClr val="FFFFFF"/>
      </a:lt1>
      <a:dk2>
        <a:srgbClr val="181818"/>
      </a:dk2>
      <a:lt2>
        <a:srgbClr val="E0E0E0"/>
      </a:lt2>
      <a:accent1>
        <a:srgbClr val="0082F0"/>
      </a:accent1>
      <a:accent2>
        <a:srgbClr val="0FC373"/>
      </a:accent2>
      <a:accent3>
        <a:srgbClr val="AF78D2"/>
      </a:accent3>
      <a:accent4>
        <a:srgbClr val="FAD22D"/>
      </a:accent4>
      <a:accent5>
        <a:srgbClr val="FF8C0A"/>
      </a:accent5>
      <a:accent6>
        <a:srgbClr val="FF3232"/>
      </a:accent6>
      <a:hlink>
        <a:srgbClr val="0082F0"/>
      </a:hlink>
      <a:folHlink>
        <a:srgbClr val="040969"/>
      </a:folHlink>
    </a:clrScheme>
    <a:fontScheme name="Ericsson">
      <a:majorFont>
        <a:latin typeface="Ericsson Hilda Light"/>
        <a:ea typeface=""/>
        <a:cs typeface=""/>
      </a:majorFont>
      <a:minorFont>
        <a:latin typeface="Ericsson Hild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noFill/>
          <a:prstDash val="solid"/>
          <a:round/>
          <a:headEnd type="none" w="med" len="med"/>
          <a:tailEnd type="none" w="med" len="med"/>
        </a:ln>
        <a:effectLst/>
      </a:spPr>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defPPr marL="0" indent="0" algn="l">
          <a:buNone/>
          <a:defRPr dirty="0">
            <a:solidFill>
              <a:schemeClr val="bg1"/>
            </a:solidFill>
          </a:defRPr>
        </a:defPPr>
      </a:lstStyle>
    </a:spDef>
    <a:lnDef>
      <a:spPr bwMode="auto">
        <a:solidFill>
          <a:schemeClr val="accent1"/>
        </a:solidFill>
        <a:ln w="12700" cap="flat" cmpd="sng" algn="ctr">
          <a:solidFill>
            <a:schemeClr val="tx1"/>
          </a:solidFill>
          <a:prstDash val="solid"/>
          <a:round/>
          <a:headEnd type="none" w="med" len="med"/>
          <a:tailEnd type="none"/>
        </a:ln>
        <a:effectLst/>
      </a:spPr>
      <a:bodyPr/>
      <a:lstStyle/>
    </a:lnDef>
    <a:txDef>
      <a:spPr/>
      <a:bodyPr vert="horz" wrap="square" lIns="72000" tIns="36000" rIns="72000" bIns="36000" rtlCol="0" anchor="t">
        <a:noAutofit/>
      </a:bodyPr>
      <a:lstStyle>
        <a:defPPr marL="0" indent="0" algn="l">
          <a:buNone/>
          <a:defRPr dirty="0" smtClean="0"/>
        </a:defPPr>
      </a:lstStyle>
    </a:tx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Template2017.potx" id="{775AD81A-0AF6-45CB-889B-779F764C8091}" vid="{622262D2-9439-4A46-819E-379D679C13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Ericsson Hilda" panose="020F0302020204030204"/>
        <a:ea typeface=""/>
        <a:cs typeface=""/>
        <a:font script="Jpan" typeface="游ゴシック Light"/>
        <a:font script="Hang" typeface="맑은 고딕"/>
        <a:font script="Hans" typeface="等线 Light"/>
        <a:font script="Hant" typeface="新細明體"/>
        <a:font script="Arab" typeface="Ericsson Hilda"/>
        <a:font script="Hebr" typeface="Ericsson Hilda"/>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a:font script="Uigh" typeface="Microsoft Uighur"/>
        <a:font script="Geor" typeface="Sylfaen"/>
        <a:font script="Armn" typeface="Ericsson Hilda Light"/>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Ericsson Hilda" panose="020F0502020204030204"/>
        <a:ea typeface=""/>
        <a:cs typeface=""/>
        <a:font script="Jpan" typeface="游ゴシック"/>
        <a:font script="Hang" typeface="맑은 고딕"/>
        <a:font script="Hans" typeface="等线"/>
        <a:font script="Hant" typeface="新細明體"/>
        <a:font script="Arab" typeface="Ericsson Hilda Light"/>
        <a:font script="Hebr" typeface="Ericsson Hilda Ligh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Light"/>
        <a:font script="Uigh" typeface="Microsoft Uighur"/>
        <a:font script="Geor" typeface="Sylfaen"/>
        <a:font script="Armn" typeface="Ericsson Hilda Light"/>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Ericsson Hilda" panose="020F0302020204030204"/>
        <a:ea typeface=""/>
        <a:cs typeface=""/>
        <a:font script="Jpan" typeface="游ゴシック Light"/>
        <a:font script="Hang" typeface="맑은 고딕"/>
        <a:font script="Hans" typeface="等线 Light"/>
        <a:font script="Hant" typeface="新細明體"/>
        <a:font script="Arab" typeface="Ericsson Hilda"/>
        <a:font script="Hebr" typeface="Ericsson Hilda"/>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a:font script="Uigh" typeface="Microsoft Uighur"/>
        <a:font script="Geor" typeface="Sylfaen"/>
        <a:font script="Armn" typeface="Ericsson Hilda"/>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Ericsson Hilda" panose="020F0502020204030204"/>
        <a:ea typeface=""/>
        <a:cs typeface=""/>
        <a:font script="Jpan" typeface="游ゴシック"/>
        <a:font script="Hang" typeface="맑은 고딕"/>
        <a:font script="Hans" typeface="等线"/>
        <a:font script="Hant" typeface="新細明體"/>
        <a:font script="Arab" typeface="Ericsson Hilda"/>
        <a:font script="Hebr" typeface="Ericsson Hilda"/>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a:font script="Uigh" typeface="Microsoft Uighur"/>
        <a:font script="Geor" typeface="Sylfaen"/>
        <a:font script="Armn" typeface="Ericsson Hilda"/>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SlideFormConfiguration><![CDATA[{"formFields":[],"formDataEntries":[]}]]></TemplafySlideFormConfiguration>
</file>

<file path=customXml/item10.xml><?xml version="1.0" encoding="utf-8"?>
<TemplafySlideTemplateConfiguration><![CDATA[{"documentContentValidatorConfiguration":{"enableDocumentContentValidator":false,"documentContentValidatorVersion":0},"elementsMetadata":[],"slideId":"637172624207035267","enableDocumentContentUpdater":true,"version":"1.9"}]]></TemplafySlideTemplateConfiguration>
</file>

<file path=customXml/item11.xml><?xml version="1.0" encoding="utf-8"?>
<TemplafySlideTemplateConfiguration><![CDATA[{"documentContentValidatorConfiguration":{"enableDocumentContentValidator":false,"documentContentValidatorVersion":0},"elementsMetadata":[],"slideId":"637172624209222415","enableDocumentContentUpdater":true,"version":"1.9"}]]></TemplafySlideTemplateConfiguration>
</file>

<file path=customXml/item12.xml><?xml version="1.0" encoding="utf-8"?>
<TemplafySlideFormConfiguration><![CDATA[{"formFields":[],"formDataEntries":[]}]]></TemplafySlideFormConfiguration>
</file>

<file path=customXml/item13.xml><?xml version="1.0" encoding="utf-8"?>
<TemplafyTemplateConfiguration><![CDATA[{"elementsMetadata":[{"type":"shape","id":"7d50027d-eb59-4683-8d16-cedd802c8f71","elementConfiguration":{"inheritDimensions":"inheritNone","height":"1.34 cm","binding":"Form.LogoInsertion.Pplogoname","disableUpdates":false,"type":"image"}}],"transformationConfigurations":[{"language":"{{DocumentLanguage}}","disableUpdates":false,"type":"proofingLanguage"},{"propertyName":"FooterText","propertyValue":"true","disableUpdates":false,"type":"customDocumentProperty"},{"propertyName":"SecurityClass","propertyValue":"{{Form.ConfidentialityClass.Confidentiality}}","disableUpdates":false,"type":"customDocumentProperty"},{"propertyName":"ExtConf","propertyValue":"{{Form.ExternalConfidentialityLabel.ExternalConfidentiality}}","disableUpdates":false,"type":"customDocumentProperty"},{"propertyName":"Prepared","propertyValue":"{{Form.Prepared}}","disableUpdates":false,"type":"customDocumentProperty"},{"propertyName":"ApprovedBy","propertyValue":"{{Form.ApprovedBy}}","disableUpdates":false,"type":"customDocumentProperty"},{"propertyName":"DocNo","propertyValue":"{{Form.DocumentNumber}} {{Form.LanguageCode.LanguageCode}}","disableUpdates":false,"type":"customDocumentProperty"},{"propertyName":"Checked","propertyValue":"{{Form.Checked}}","disableUpdates":false,"type":"customDocumentProperty"},{"propertyName":"Date","propertyValue":"{{Form.Date}}","disableUpdates":false,"type":"customDocumentProperty"},{"propertyName":"Reference","propertyValue":"{{Form.Reference}}","disableUpdates":false,"type":"customDocumentProperty"},{"propertyName":"Title","propertyValue":"{{Form.DocumentTitle}}","disableUpdates":false,"type":"customDocumentProperty"},{"propertyName":"Keyword","propertyValue":"{{Form.Keywords}}","disableUpdates":false,"type":"customDocumentProperty"},{"propertyName":"DocumentType","propertyValue":"Presentation2011","disableUpdates":false,"type":"customDocumentProperty"},{"propertyName":"Language","propertyValue":"EnglishUS","disableUpdates":false,"type":"customDocumentProperty"},{"propertyName":"TemplateID","propertyValue":"FALSE","disableUpdates":false,"type":"customDocumentProperty"},{"propertyName":"ConfCtrl","propertyValue":"FALSE","disableUpdates":false,"type":"customDocumentProperty"},{"propertyName":"title","propertyValue":"{{Form.DocumentTitle}}","disableUpdates":false,"type":"documentProperty"},{"propertyName":"keywords","propertyValue":"{{Form.Keywords}}","disableUpdates":false,"type":"documentProperty"},{"propertyName":"creator","propertyValue":"{{Form.Prepared}}","disableUpdates":false,"type":"documentProperty"},{"propertyName":"DocTitle","propertyValue":"{{Form.DocTitle.DocTitle}}","disableUpdates":false,"type":"customDocumentProperty"},{"propertyName":"IsDocument","propertyValue":"{{Form.TemplateType.IsDocument}}","disableUpdates":false,"type":"customDocumentProperty"},{"propertyName":"IsPresentation","propertyValue":"{{Form.TemplateType.IsPresentation}}","disableUpdates":false,"type":"customDocumentProperty"},{"propertyName":"company","propertyValue":"Ericsson","disableUpdates":false,"type":"documentProperty"},{"propertyName":"PageNumberVisible","propertyValue":"{{Form.TotalPageNo.TotalPageNo_value}}","disableUpdates":false,"type":"customDocumentProperty"},{"propertyName":"Revision","propertyValue":"{{Form.Revision}}","disableUpdates":false,"type":"customDocumentProperty"},{"propertyName":"DocType","propertyValue":"{{Form.DocTypePresentation}}","disableUpdates":false,"type":"customDocumentProperty"},{"propertyName":"TemplateVersion","propertyValue":"R2A","disableUpdates":false,"type":"customDocumentProperty"},{"propertyName":"PackageNo","propertyValue":"LXA 119 603","disableUpdates":false,"type":"customDocumentProperty"},{"propertyName":"PackageVersion","propertyValue":"R6B","disableUpdates":false,"type":"customDocumentProperty"},{"propertyName":"TemplateName","propertyValue":"CXC 173 2731/1","disableUpdates":false,"type":"customDocumentProperty"},{"propertyName":"DocName","propertyValue":" ","disableUpdates":false,"type":"customDocumentProperty"},{"propertyName":"description","propertyValue":"{{Form.DocumentNumber}} {{Form.LanguageCode.LanguageCode}}\nRev {{Form.Revision}}","disableUpdates":false,"type":"documentProperty"}],"templateName":"Group presentation - This is Ericsson","templateDescription":"","enableDocumentContentUpdater":true,"version":"1.9"}]]></TemplafyTemplateConfiguration>
</file>

<file path=customXml/item14.xml><?xml version="1.0" encoding="utf-8"?>
<TemplafySlideFormConfiguration><![CDATA[{"formFields":[],"formDataEntries":[]}]]></TemplafySlideFormConfiguration>
</file>

<file path=customXml/item15.xml><?xml version="1.0" encoding="utf-8"?>
<TemplafySlideFormConfiguration><![CDATA[{"formFields":[],"formDataEntries":[]}]]></TemplafySlideFormConfiguration>
</file>

<file path=customXml/item16.xml><?xml version="1.0" encoding="utf-8"?>
<TemplafySlideTemplateConfiguration><![CDATA[{"documentContentValidatorConfiguration":{"enableDocumentContentValidator":false,"documentContentValidatorVersion":0},"elementsMetadata":[],"slideId":"637172624205003840","enableDocumentContentUpdater":true,"version":"1.9"}]]></TemplafySlideTemplateConfiguration>
</file>

<file path=customXml/item17.xml><?xml version="1.0" encoding="utf-8"?>
<TemplafySlideFormConfiguration><![CDATA[{"formFields":[],"formDataEntries":[]}]]></TemplafySlideFormConfiguration>
</file>

<file path=customXml/item18.xml><?xml version="1.0" encoding="utf-8"?>
<TemplafySlideFormConfiguration><![CDATA[{"formFields":[],"formDataEntries":[]}]]></TemplafySlideFormConfiguration>
</file>

<file path=customXml/item19.xml><?xml version="1.0" encoding="utf-8"?>
<TemplafySlideFormConfiguration><![CDATA[{"formFields":[],"formDataEntries":[]}]]></TemplafySlideFormConfiguration>
</file>

<file path=customXml/item2.xml><?xml version="1.0" encoding="utf-8"?>
<TemplafySlideFormConfiguration><![CDATA[{"formFields":[],"formDataEntries":[]}]]></TemplafySlideFormConfiguration>
</file>

<file path=customXml/item20.xml><?xml version="1.0" encoding="utf-8"?>
<TemplafySlideFormConfiguration><![CDATA[{"formFields":[],"formDataEntries":[]}]]></TemplafySlideFormConfiguration>
</file>

<file path=customXml/item21.xml><?xml version="1.0" encoding="utf-8"?>
<TemplafySlideFormConfiguration><![CDATA[{"formFields":[],"formDataEntries":[]}]]></TemplafySlideFormConfiguration>
</file>

<file path=customXml/item22.xml><?xml version="1.0" encoding="utf-8"?>
<TemplafySlideTemplateConfiguration><![CDATA[{"documentContentValidatorConfiguration":{"enableDocumentContentValidator":false,"documentContentValidatorVersion":0},"elementsMetadata":[],"slideId":"637172624208753838","enableDocumentContentUpdater":true,"version":"1.9"}]]></TemplafySlideTemplateConfiguration>
</file>

<file path=customXml/item23.xml><?xml version="1.0" encoding="utf-8"?>
<TemplafySlideFormConfiguration><![CDATA[{"formFields":[],"formDataEntries":[]}]]></TemplafySlideFormConfiguration>
</file>

<file path=customXml/item24.xml><?xml version="1.0" encoding="utf-8"?>
<TemplafySlideTemplateConfiguration><![CDATA[{"documentContentValidatorConfiguration":{"enableDocumentContentValidator":false,"documentContentValidatorVersion":0},"elementsMetadata":[],"slideId":"637037983905678162","enableDocumentContentUpdater":true,"version":"1.9"}]]></TemplafySlideTemplateConfiguration>
</file>

<file path=customXml/item25.xml><?xml version="1.0" encoding="utf-8"?>
<TemplafySlideTemplateConfiguration><![CDATA[{"documentContentValidatorConfiguration":{"enableDocumentContentValidator":false,"documentContentValidatorVersion":0},"elementsMetadata":[],"slideId":"637172624206878689","enableDocumentContentUpdater":true,"version":"1.9"}]]></TemplafySlideTemplateConfiguration>
</file>

<file path=customXml/item26.xml><?xml version="1.0" encoding="utf-8"?>
<TemplafySlideTemplateConfiguration><![CDATA[{"documentContentValidatorConfiguration":{"enableDocumentContentValidator":false,"documentContentValidatorVersion":0},"elementsMetadata":[],"slideId":"637172624202972161","enableDocumentContentUpdater":true,"version":"1.9"}]]></TemplafySlideTemplateConfiguration>
</file>

<file path=customXml/item27.xml><?xml version="1.0" encoding="utf-8"?>
<TemplafySlideTemplateConfiguration><![CDATA[{"documentContentValidatorConfiguration":{"enableDocumentContentValidator":false,"documentContentValidatorVersion":0},"elementsMetadata":[],"slideId":"637172624207503598","enableDocumentContentUpdater":true,"version":"1.9"}]]></TemplafySlideTemplateConfiguration>
</file>

<file path=customXml/item28.xml><?xml version="1.0" encoding="utf-8"?>
<TemplafySlideFormConfiguration><![CDATA[{"formFields":[],"formDataEntries":[]}]]></TemplafySlideFormConfiguration>
</file>

<file path=customXml/item29.xml><?xml version="1.0" encoding="utf-8"?>
<TemplafySlideFormConfiguration><![CDATA[{"formFields":[],"formDataEntries":[]}]]></TemplafySlideFormConfiguration>
</file>

<file path=customXml/item3.xml><?xml version="1.0" encoding="utf-8"?>
<TemplafySlideFormConfiguration><![CDATA[{"formFields":[],"formDataEntries":[]}]]></TemplafySlideFormConfiguration>
</file>

<file path=customXml/item30.xml><?xml version="1.0" encoding="utf-8"?>
<TemplafySlideTemplateConfiguration><![CDATA[{"documentContentValidatorConfiguration":{"enableDocumentContentValidator":false,"documentContentValidatorVersion":0},"elementsMetadata":[],"slideId":"637172624204066109","enableDocumentContentUpdater":true,"version":"1.9"}]]></TemplafySlideTemplateConfiguration>
</file>

<file path=customXml/item31.xml><?xml version="1.0" encoding="utf-8"?>
<TemplafySlideTemplateConfiguration><![CDATA[{"documentContentValidatorConfiguration":{"enableDocumentContentValidator":false,"documentContentValidatorVersion":0},"elementsMetadata":[],"slideId":"637172624206878688","enableDocumentContentUpdater":true,"version":"1.9"}]]></TemplafySlideTemplateConfiguration>
</file>

<file path=customXml/item32.xml><?xml version="1.0" encoding="utf-8"?>
<TemplafySlideFormConfiguration><![CDATA[{"formFields":[],"formDataEntries":[]}]]></TemplafySlideFormConfiguration>
</file>

<file path=customXml/item33.xml><?xml version="1.0" encoding="utf-8"?>
<TemplafySlideTemplateConfiguration><![CDATA[{"documentContentValidatorConfiguration":{"enableDocumentContentValidator":false,"documentContentValidatorVersion":0},"elementsMetadata":[],"slideId":"637172624207972447","enableDocumentContentUpdater":true,"version":"1.9"}]]></TemplafySlideTemplateConfiguration>
</file>

<file path=customXml/item34.xml><?xml version="1.0" encoding="utf-8"?>
<TemplafySlideTemplateConfiguration><![CDATA[{"documentContentValidatorConfiguration":{"enableDocumentContentValidator":false,"documentContentValidatorVersion":0},"elementsMetadata":[],"slideId":"637050925554934895","enableDocumentContentUpdater":true,"version":"1.9"}]]></TemplafySlideTemplateConfiguration>
</file>

<file path=customXml/item35.xml><?xml version="1.0" encoding="utf-8"?>
<TemplafySlideTemplateConfiguration><![CDATA[{"documentContentValidatorConfiguration":{"enableDocumentContentValidator":false,"documentContentValidatorVersion":0},"elementsMetadata":[],"slideId":"637037983905221557","enableDocumentContentUpdater":true,"version":"1.9"}]]></TemplafySlideTemplateConfiguration>
</file>

<file path=customXml/item36.xml><?xml version="1.0" encoding="utf-8"?>
<TemplafySlideFormConfiguration><![CDATA[{"formFields":[],"formDataEntries":[]}]]></TemplafySlideFormConfiguration>
</file>

<file path=customXml/item37.xml><?xml version="1.0" encoding="utf-8"?>
<TemplafyFormConfiguration><![CDATA[{"formFields":[],"formDataEntries":[]}]]></TemplafyFormConfiguration>
</file>

<file path=customXml/item38.xml><?xml version="1.0" encoding="utf-8"?>
<ct:contentTypeSchema xmlns:ct="http://schemas.microsoft.com/office/2006/metadata/contentType" xmlns:ma="http://schemas.microsoft.com/office/2006/metadata/properties/metaAttributes" ct:_="" ma:_="" ma:contentTypeName="Document" ma:contentTypeID="0x0101003DD300F6D859984FA786BE0A3DEA08AA" ma:contentTypeVersion="13" ma:contentTypeDescription="Create a new document." ma:contentTypeScope="" ma:versionID="4d7f3bc8dc1ffa3ea7bab29ad8e616f3">
  <xsd:schema xmlns:xsd="http://www.w3.org/2001/XMLSchema" xmlns:xs="http://www.w3.org/2001/XMLSchema" xmlns:p="http://schemas.microsoft.com/office/2006/metadata/properties" xmlns:ns3="84decc87-ce76-4301-877d-71e59982ff48" xmlns:ns4="9adcbe90-616a-45a1-b456-e085fae7c2db" targetNamespace="http://schemas.microsoft.com/office/2006/metadata/properties" ma:root="true" ma:fieldsID="2d99f9b79d9efd69369bb7bfa48c6a54" ns3:_="" ns4:_="">
    <xsd:import namespace="84decc87-ce76-4301-877d-71e59982ff48"/>
    <xsd:import namespace="9adcbe90-616a-45a1-b456-e085fae7c2db"/>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decc87-ce76-4301-877d-71e59982ff4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adcbe90-616a-45a1-b456-e085fae7c2db"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9.xml><?xml version="1.0" encoding="utf-8"?>
<TemplafySlideTemplateConfiguration><![CDATA[{"documentContentValidatorConfiguration":{"enableDocumentContentValidator":false,"documentContentValidatorVersion":0},"elementsMetadata":[],"slideId":"637188231790661805","enableDocumentContentUpdater":true,"version":"1.9"}]]></TemplafySlideTemplateConfiguration>
</file>

<file path=customXml/item4.xml><?xml version="1.0" encoding="utf-8"?>
<TemplafySlideTemplateConfiguration><![CDATA[{"documentContentValidatorConfiguration":{"enableDocumentContentValidator":false,"documentContentValidatorVersion":0},"elementsMetadata":[],"slideId":"637172624208441309","enableDocumentContentUpdater":true,"version":"1.9"}]]></TemplafySlideTemplateConfiguration>
</file>

<file path=customXml/item40.xml><?xml version="1.0" encoding="utf-8"?>
<TemplafySlideFormConfiguration><![CDATA[{"formFields":[],"formDataEntries":[]}]]></TemplafySlideFormConfiguration>
</file>

<file path=customXml/item41.xml><?xml version="1.0" encoding="utf-8"?>
<TemplafySlideFormConfiguration><![CDATA[{"formFields":[],"formDataEntries":[]}]]></TemplafySlideFormConfiguration>
</file>

<file path=customXml/item42.xml><?xml version="1.0" encoding="utf-8"?>
<TemplafySlideTemplateConfiguration><![CDATA[{"documentContentValidatorConfiguration":{"enableDocumentContentValidator":false,"documentContentValidatorVersion":0},"elementsMetadata":[],"slideId":"637172624204847195","enableDocumentContentUpdater":true,"version":"1.9"}]]></TemplafySlideTemplateConfiguration>
</file>

<file path=customXml/item43.xml><?xml version="1.0" encoding="utf-8"?>
<TemplafySlideFormConfiguration><![CDATA[{"formFields":[],"formDataEntries":[]}]]></TemplafySlideFormConfiguration>
</file>

<file path=customXml/item44.xml><?xml version="1.0" encoding="utf-8"?>
<TemplafySlideTemplateConfiguration><![CDATA[{"documentContentValidatorConfiguration":{"enableDocumentContentValidator":false,"documentContentValidatorVersion":0},"elementsMetadata":[],"slideId":"637172624207817182","enableDocumentContentUpdater":true,"version":"1.9"}]]></TemplafySlideTemplateConfiguration>
</file>

<file path=customXml/item45.xml><?xml version="1.0" encoding="utf-8"?>
<TemplafySlideFormConfiguration><![CDATA[{"formFields":[],"formDataEntries":[]}]]></TemplafySlideFormConfiguration>
</file>

<file path=customXml/item46.xml><?xml version="1.0" encoding="utf-8"?>
<TemplafySlideFormConfiguration><![CDATA[{"formFields":[],"formDataEntries":[]}]]></TemplafySlideFormConfiguration>
</file>

<file path=customXml/item47.xml><?xml version="1.0" encoding="utf-8"?>
<TemplafySlideTemplateConfiguration><![CDATA[{"elementsMetadata":[],"documentContentValidatorConfiguration":{"enableDocumentContentValidator":false,"documentContentValidatorVersion":0},"slideId":"637027476704980324","enableDocumentContentUpdater":true,"version":"1.9"}]]></TemplafySlideTemplateConfiguration>
</file>

<file path=customXml/item48.xml><?xml version="1.0" encoding="utf-8"?>
<TemplafySlideTemplateConfiguration><![CDATA[{"documentContentValidatorConfiguration":{"enableDocumentContentValidator":false,"documentContentValidatorVersion":0},"elementsMetadata":[],"slideId":"637172624204378586","enableDocumentContentUpdater":true,"version":"1.9"}]]></TemplafySlideTemplateConfiguration>
</file>

<file path=customXml/item49.xml><?xml version="1.0" encoding="utf-8"?>
<TemplafySlideTemplateConfiguration><![CDATA[{"documentContentValidatorConfiguration":{"enableDocumentContentValidator":false,"documentContentValidatorVersion":0},"elementsMetadata":[],"slideId":"637172624207660466","enableDocumentContentUpdater":true,"version":"1.9"}]]></TemplafySlideTemplateConfiguration>
</file>

<file path=customXml/item5.xml><?xml version="1.0" encoding="utf-8"?>
<TemplafySlideTemplateConfiguration><![CDATA[{"documentContentValidatorConfiguration":{"enableDocumentContentValidator":false,"documentContentValidatorVersion":0},"elementsMetadata":[],"slideId":"637172624207347437","enableDocumentContentUpdater":true,"version":"1.9"}]]></TemplafySlideTemplateConfiguration>
</file>

<file path=customXml/item50.xml><?xml version="1.0" encoding="utf-8"?>
<p:properties xmlns:p="http://schemas.microsoft.com/office/2006/metadata/properties" xmlns:xsi="http://www.w3.org/2001/XMLSchema-instance" xmlns:pc="http://schemas.microsoft.com/office/infopath/2007/PartnerControls">
  <documentManagement/>
</p:properties>
</file>

<file path=customXml/item51.xml><?xml version="1.0" encoding="utf-8"?>
<TemplafySlideFormConfiguration><![CDATA[{"formFields":[],"formDataEntries":[]}]]></TemplafySlideFormConfiguration>
</file>

<file path=customXml/item52.xml><?xml version="1.0" encoding="utf-8"?>
<TemplafySlideFormConfiguration><![CDATA[{"formFields":[],"formDataEntries":[]}]]></TemplafySlideFormConfiguration>
</file>

<file path=customXml/item53.xml><?xml version="1.0" encoding="utf-8"?>
<TemplafySlideFormConfiguration><![CDATA[{"formFields":[],"formDataEntries":[]}]]></TemplafySlideFormConfiguration>
</file>

<file path=customXml/item54.xml><?xml version="1.0" encoding="utf-8"?>
<TemplafySlideFormConfiguration><![CDATA[{"formFields":[],"formDataEntries":[]}]]></TemplafySlideFormConfiguration>
</file>

<file path=customXml/item55.xml><?xml version="1.0" encoding="utf-8"?>
<TemplafySlideTemplateConfiguration><![CDATA[{"documentContentValidatorConfiguration":{"enableDocumentContentValidator":false,"documentContentValidatorVersion":0},"elementsMetadata":[],"slideId":"637188231782381015","enableDocumentContentUpdater":true,"version":"1.9"}]]></TemplafySlideTemplateConfiguration>
</file>

<file path=customXml/item56.xml><?xml version="1.0" encoding="utf-8"?>
<TemplafySlideTemplateConfiguration><![CDATA[{"documentContentValidatorConfiguration":{"enableDocumentContentValidator":false,"documentContentValidatorVersion":0},"elementsMetadata":[],"slideId":"637172624207972448","enableDocumentContentUpdater":true,"version":"1.9"}]]></TemplafySlideTemplateConfiguration>
</file>

<file path=customXml/item57.xml><?xml version="1.0" encoding="utf-8"?>
<TemplafySlideFormConfiguration><![CDATA[{"formFields":[],"formDataEntries":[]}]]></TemplafySlideFormConfiguration>
</file>

<file path=customXml/item58.xml><?xml version="1.0" encoding="utf-8"?>
<TemplafySlideTemplateConfiguration><![CDATA[{"documentContentValidatorConfiguration":{"enableDocumentContentValidator":false,"documentContentValidatorVersion":0},"elementsMetadata":[],"slideId":"637172624208909917","enableDocumentContentUpdater":true,"version":"1.9"}]]></TemplafySlideTemplateConfiguration>
</file>

<file path=customXml/item59.xml><?xml version="1.0" encoding="utf-8"?>
<TemplafySlideTemplateConfiguration><![CDATA[{"documentContentValidatorConfiguration":{"enableDocumentContentValidator":false,"documentContentValidatorVersion":0},"elementsMetadata":[],"slideId":"637172624209066526","enableDocumentContentUpdater":true,"version":"1.9"}]]></TemplafySlideTemplateConfiguration>
</file>

<file path=customXml/item6.xml><?xml version="1.0" encoding="utf-8"?>
<TemplafySlideTemplateConfiguration><![CDATA[{"documentContentValidatorConfiguration":{"enableDocumentContentValidator":false,"documentContentValidatorVersion":0},"elementsMetadata":[],"slideId":"637037983905221558","enableDocumentContentUpdater":true,"version":"1.9"}]]></TemplafySlideTemplateConfiguration>
</file>

<file path=customXml/item60.xml><?xml version="1.0" encoding="utf-8"?>
<TemplafySlideTemplateConfiguration><![CDATA[{"documentContentValidatorConfiguration":{"enableDocumentContentValidator":false,"documentContentValidatorVersion":0},"elementsMetadata":[],"slideId":"637172624208284837","enableDocumentContentUpdater":true,"version":"1.9"}]]></TemplafySlideTemplateConfiguration>
</file>

<file path=customXml/item61.xml><?xml version="1.0" encoding="utf-8"?>
<TemplafySlideFormConfiguration><![CDATA[{"formFields":[],"formDataEntries":[]}]]></TemplafySlideFormConfiguration>
</file>

<file path=customXml/item7.xml><?xml version="1.0" encoding="utf-8"?>
<TemplafySlideFormConfiguration><![CDATA[{"formFields":[],"formDataEntries":[]}]]></TemplafySlideFormConfiguration>
</file>

<file path=customXml/item8.xml><?xml version="1.0" encoding="utf-8"?>
<TemplafySlideTemplateConfiguration><![CDATA[{"documentContentValidatorConfiguration":{"enableDocumentContentValidator":false,"documentContentValidatorVersion":0},"elementsMetadata":[],"slideId":"637172624208597309","enableDocumentContentUpdater":true,"version":"1.9"}]]></TemplafySlideTemplateConfiguration>
</file>

<file path=customXml/item9.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4C2BC3D-EEFD-4D20-8BB5-912733E7D4AD}">
  <ds:schemaRefs/>
</ds:datastoreItem>
</file>

<file path=customXml/itemProps10.xml><?xml version="1.0" encoding="utf-8"?>
<ds:datastoreItem xmlns:ds="http://schemas.openxmlformats.org/officeDocument/2006/customXml" ds:itemID="{778480A5-22FD-4A1C-B918-57259F4424AB}">
  <ds:schemaRefs/>
</ds:datastoreItem>
</file>

<file path=customXml/itemProps11.xml><?xml version="1.0" encoding="utf-8"?>
<ds:datastoreItem xmlns:ds="http://schemas.openxmlformats.org/officeDocument/2006/customXml" ds:itemID="{AF6FE546-606A-4C62-B1BE-1604021EA8D0}">
  <ds:schemaRefs/>
</ds:datastoreItem>
</file>

<file path=customXml/itemProps12.xml><?xml version="1.0" encoding="utf-8"?>
<ds:datastoreItem xmlns:ds="http://schemas.openxmlformats.org/officeDocument/2006/customXml" ds:itemID="{24179D75-0484-444B-B1FA-419CB5F1DDD9}">
  <ds:schemaRefs/>
</ds:datastoreItem>
</file>

<file path=customXml/itemProps13.xml><?xml version="1.0" encoding="utf-8"?>
<ds:datastoreItem xmlns:ds="http://schemas.openxmlformats.org/officeDocument/2006/customXml" ds:itemID="{07958A4E-FAB1-42E4-B6B5-29B01F63F87B}">
  <ds:schemaRefs/>
</ds:datastoreItem>
</file>

<file path=customXml/itemProps14.xml><?xml version="1.0" encoding="utf-8"?>
<ds:datastoreItem xmlns:ds="http://schemas.openxmlformats.org/officeDocument/2006/customXml" ds:itemID="{8A2044DA-A936-4F0A-985C-5184AB882334}">
  <ds:schemaRefs/>
</ds:datastoreItem>
</file>

<file path=customXml/itemProps15.xml><?xml version="1.0" encoding="utf-8"?>
<ds:datastoreItem xmlns:ds="http://schemas.openxmlformats.org/officeDocument/2006/customXml" ds:itemID="{A032820C-29AD-4267-B3CD-FDE9B65FC8DB}">
  <ds:schemaRefs/>
</ds:datastoreItem>
</file>

<file path=customXml/itemProps16.xml><?xml version="1.0" encoding="utf-8"?>
<ds:datastoreItem xmlns:ds="http://schemas.openxmlformats.org/officeDocument/2006/customXml" ds:itemID="{78DEFBD0-6B48-44B2-A927-F4D20E79AF06}">
  <ds:schemaRefs/>
</ds:datastoreItem>
</file>

<file path=customXml/itemProps17.xml><?xml version="1.0" encoding="utf-8"?>
<ds:datastoreItem xmlns:ds="http://schemas.openxmlformats.org/officeDocument/2006/customXml" ds:itemID="{105E5BC1-EDB8-45BC-BAD5-FA882AA7F2CE}">
  <ds:schemaRefs/>
</ds:datastoreItem>
</file>

<file path=customXml/itemProps18.xml><?xml version="1.0" encoding="utf-8"?>
<ds:datastoreItem xmlns:ds="http://schemas.openxmlformats.org/officeDocument/2006/customXml" ds:itemID="{B1284F6F-6CDB-47EF-B617-025C21F2A4B2}">
  <ds:schemaRefs/>
</ds:datastoreItem>
</file>

<file path=customXml/itemProps19.xml><?xml version="1.0" encoding="utf-8"?>
<ds:datastoreItem xmlns:ds="http://schemas.openxmlformats.org/officeDocument/2006/customXml" ds:itemID="{32BA7684-6BE4-4F73-B22E-30934AB379B8}">
  <ds:schemaRefs/>
</ds:datastoreItem>
</file>

<file path=customXml/itemProps2.xml><?xml version="1.0" encoding="utf-8"?>
<ds:datastoreItem xmlns:ds="http://schemas.openxmlformats.org/officeDocument/2006/customXml" ds:itemID="{822D38AD-8010-4CD3-BD6B-117CB8DF70A4}">
  <ds:schemaRefs/>
</ds:datastoreItem>
</file>

<file path=customXml/itemProps20.xml><?xml version="1.0" encoding="utf-8"?>
<ds:datastoreItem xmlns:ds="http://schemas.openxmlformats.org/officeDocument/2006/customXml" ds:itemID="{0F28F53A-1FD4-411C-8A9C-17F143F11BE6}">
  <ds:schemaRefs/>
</ds:datastoreItem>
</file>

<file path=customXml/itemProps21.xml><?xml version="1.0" encoding="utf-8"?>
<ds:datastoreItem xmlns:ds="http://schemas.openxmlformats.org/officeDocument/2006/customXml" ds:itemID="{726420F7-1936-4F59-A6F2-4B0A7C0A6064}">
  <ds:schemaRefs/>
</ds:datastoreItem>
</file>

<file path=customXml/itemProps22.xml><?xml version="1.0" encoding="utf-8"?>
<ds:datastoreItem xmlns:ds="http://schemas.openxmlformats.org/officeDocument/2006/customXml" ds:itemID="{0650DFB9-D2BD-4B78-A46F-EE08CF7CF90B}">
  <ds:schemaRefs/>
</ds:datastoreItem>
</file>

<file path=customXml/itemProps23.xml><?xml version="1.0" encoding="utf-8"?>
<ds:datastoreItem xmlns:ds="http://schemas.openxmlformats.org/officeDocument/2006/customXml" ds:itemID="{5B8C9758-C7AD-4BEF-9827-088AC6BE7E37}">
  <ds:schemaRefs/>
</ds:datastoreItem>
</file>

<file path=customXml/itemProps24.xml><?xml version="1.0" encoding="utf-8"?>
<ds:datastoreItem xmlns:ds="http://schemas.openxmlformats.org/officeDocument/2006/customXml" ds:itemID="{1CE36EA9-2186-4EB1-871A-8AE59C2A13BB}">
  <ds:schemaRefs/>
</ds:datastoreItem>
</file>

<file path=customXml/itemProps25.xml><?xml version="1.0" encoding="utf-8"?>
<ds:datastoreItem xmlns:ds="http://schemas.openxmlformats.org/officeDocument/2006/customXml" ds:itemID="{751BE58D-A98E-4B2D-8592-EFD67C731E38}">
  <ds:schemaRefs/>
</ds:datastoreItem>
</file>

<file path=customXml/itemProps26.xml><?xml version="1.0" encoding="utf-8"?>
<ds:datastoreItem xmlns:ds="http://schemas.openxmlformats.org/officeDocument/2006/customXml" ds:itemID="{2C632E8F-6215-4A41-87D6-053A96BF3427}">
  <ds:schemaRefs/>
</ds:datastoreItem>
</file>

<file path=customXml/itemProps27.xml><?xml version="1.0" encoding="utf-8"?>
<ds:datastoreItem xmlns:ds="http://schemas.openxmlformats.org/officeDocument/2006/customXml" ds:itemID="{FFE2A205-123D-4644-9CA9-3CFDFF36961E}">
  <ds:schemaRefs/>
</ds:datastoreItem>
</file>

<file path=customXml/itemProps28.xml><?xml version="1.0" encoding="utf-8"?>
<ds:datastoreItem xmlns:ds="http://schemas.openxmlformats.org/officeDocument/2006/customXml" ds:itemID="{8BF86A53-774B-4BA6-AFB6-CEDBA9F9C64B}">
  <ds:schemaRefs/>
</ds:datastoreItem>
</file>

<file path=customXml/itemProps29.xml><?xml version="1.0" encoding="utf-8"?>
<ds:datastoreItem xmlns:ds="http://schemas.openxmlformats.org/officeDocument/2006/customXml" ds:itemID="{885C2518-78A5-4A08-B4D6-0687F18A97A9}">
  <ds:schemaRefs/>
</ds:datastoreItem>
</file>

<file path=customXml/itemProps3.xml><?xml version="1.0" encoding="utf-8"?>
<ds:datastoreItem xmlns:ds="http://schemas.openxmlformats.org/officeDocument/2006/customXml" ds:itemID="{D15EA55F-BD35-4635-A618-BEAC0B4C10C3}">
  <ds:schemaRefs/>
</ds:datastoreItem>
</file>

<file path=customXml/itemProps30.xml><?xml version="1.0" encoding="utf-8"?>
<ds:datastoreItem xmlns:ds="http://schemas.openxmlformats.org/officeDocument/2006/customXml" ds:itemID="{1B82C377-C42A-4848-8C9B-B01B321B0E60}">
  <ds:schemaRefs/>
</ds:datastoreItem>
</file>

<file path=customXml/itemProps31.xml><?xml version="1.0" encoding="utf-8"?>
<ds:datastoreItem xmlns:ds="http://schemas.openxmlformats.org/officeDocument/2006/customXml" ds:itemID="{C6D729D0-A85B-42C5-8AB1-857619825CC2}">
  <ds:schemaRefs/>
</ds:datastoreItem>
</file>

<file path=customXml/itemProps32.xml><?xml version="1.0" encoding="utf-8"?>
<ds:datastoreItem xmlns:ds="http://schemas.openxmlformats.org/officeDocument/2006/customXml" ds:itemID="{C7859D59-1136-440B-B2FA-678E80D12149}">
  <ds:schemaRefs/>
</ds:datastoreItem>
</file>

<file path=customXml/itemProps33.xml><?xml version="1.0" encoding="utf-8"?>
<ds:datastoreItem xmlns:ds="http://schemas.openxmlformats.org/officeDocument/2006/customXml" ds:itemID="{475B7527-B20B-40B8-9BD8-459B2C1A1DA3}">
  <ds:schemaRefs/>
</ds:datastoreItem>
</file>

<file path=customXml/itemProps34.xml><?xml version="1.0" encoding="utf-8"?>
<ds:datastoreItem xmlns:ds="http://schemas.openxmlformats.org/officeDocument/2006/customXml" ds:itemID="{03AF3FDC-ACD1-46F3-A43E-782322DF9816}">
  <ds:schemaRefs/>
</ds:datastoreItem>
</file>

<file path=customXml/itemProps35.xml><?xml version="1.0" encoding="utf-8"?>
<ds:datastoreItem xmlns:ds="http://schemas.openxmlformats.org/officeDocument/2006/customXml" ds:itemID="{72516535-7702-46AF-9B1F-8623A67A824E}">
  <ds:schemaRefs/>
</ds:datastoreItem>
</file>

<file path=customXml/itemProps36.xml><?xml version="1.0" encoding="utf-8"?>
<ds:datastoreItem xmlns:ds="http://schemas.openxmlformats.org/officeDocument/2006/customXml" ds:itemID="{A5F8CA31-585D-4127-8412-FC909F76B99C}">
  <ds:schemaRefs/>
</ds:datastoreItem>
</file>

<file path=customXml/itemProps37.xml><?xml version="1.0" encoding="utf-8"?>
<ds:datastoreItem xmlns:ds="http://schemas.openxmlformats.org/officeDocument/2006/customXml" ds:itemID="{D92C3DF5-A179-4E2D-BD20-07044B39171F}">
  <ds:schemaRefs/>
</ds:datastoreItem>
</file>

<file path=customXml/itemProps38.xml><?xml version="1.0" encoding="utf-8"?>
<ds:datastoreItem xmlns:ds="http://schemas.openxmlformats.org/officeDocument/2006/customXml" ds:itemID="{777F4FDE-CCBE-4FFF-8A4E-C239DF4577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4decc87-ce76-4301-877d-71e59982ff48"/>
    <ds:schemaRef ds:uri="9adcbe90-616a-45a1-b456-e085fae7c2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9.xml><?xml version="1.0" encoding="utf-8"?>
<ds:datastoreItem xmlns:ds="http://schemas.openxmlformats.org/officeDocument/2006/customXml" ds:itemID="{4572C03F-9721-4E61-8A34-8A487E136889}">
  <ds:schemaRefs/>
</ds:datastoreItem>
</file>

<file path=customXml/itemProps4.xml><?xml version="1.0" encoding="utf-8"?>
<ds:datastoreItem xmlns:ds="http://schemas.openxmlformats.org/officeDocument/2006/customXml" ds:itemID="{20156A8A-02AD-4753-B3CC-7344F6BBC3FE}">
  <ds:schemaRefs/>
</ds:datastoreItem>
</file>

<file path=customXml/itemProps40.xml><?xml version="1.0" encoding="utf-8"?>
<ds:datastoreItem xmlns:ds="http://schemas.openxmlformats.org/officeDocument/2006/customXml" ds:itemID="{847502A6-7CBE-43AF-BDF6-4D4423521D8C}">
  <ds:schemaRefs/>
</ds:datastoreItem>
</file>

<file path=customXml/itemProps41.xml><?xml version="1.0" encoding="utf-8"?>
<ds:datastoreItem xmlns:ds="http://schemas.openxmlformats.org/officeDocument/2006/customXml" ds:itemID="{11AD62C2-531E-47CB-B763-26447B47673F}">
  <ds:schemaRefs/>
</ds:datastoreItem>
</file>

<file path=customXml/itemProps42.xml><?xml version="1.0" encoding="utf-8"?>
<ds:datastoreItem xmlns:ds="http://schemas.openxmlformats.org/officeDocument/2006/customXml" ds:itemID="{1A850FC8-B034-48A1-9A22-660545746F3F}">
  <ds:schemaRefs/>
</ds:datastoreItem>
</file>

<file path=customXml/itemProps43.xml><?xml version="1.0" encoding="utf-8"?>
<ds:datastoreItem xmlns:ds="http://schemas.openxmlformats.org/officeDocument/2006/customXml" ds:itemID="{B9AEDDE3-EA02-4A8F-B8F8-0606A0AA45FC}">
  <ds:schemaRefs/>
</ds:datastoreItem>
</file>

<file path=customXml/itemProps44.xml><?xml version="1.0" encoding="utf-8"?>
<ds:datastoreItem xmlns:ds="http://schemas.openxmlformats.org/officeDocument/2006/customXml" ds:itemID="{5E0C82EF-5680-456D-83AF-C364EEC51492}">
  <ds:schemaRefs/>
</ds:datastoreItem>
</file>

<file path=customXml/itemProps45.xml><?xml version="1.0" encoding="utf-8"?>
<ds:datastoreItem xmlns:ds="http://schemas.openxmlformats.org/officeDocument/2006/customXml" ds:itemID="{0FC7F104-98AD-4455-80DF-65EB6A81D783}">
  <ds:schemaRefs/>
</ds:datastoreItem>
</file>

<file path=customXml/itemProps46.xml><?xml version="1.0" encoding="utf-8"?>
<ds:datastoreItem xmlns:ds="http://schemas.openxmlformats.org/officeDocument/2006/customXml" ds:itemID="{78BCB3CD-C10D-4BFA-A803-D8354E015A9B}">
  <ds:schemaRefs/>
</ds:datastoreItem>
</file>

<file path=customXml/itemProps47.xml><?xml version="1.0" encoding="utf-8"?>
<ds:datastoreItem xmlns:ds="http://schemas.openxmlformats.org/officeDocument/2006/customXml" ds:itemID="{C09F197C-6A49-47D0-B877-F88807989676}">
  <ds:schemaRefs/>
</ds:datastoreItem>
</file>

<file path=customXml/itemProps48.xml><?xml version="1.0" encoding="utf-8"?>
<ds:datastoreItem xmlns:ds="http://schemas.openxmlformats.org/officeDocument/2006/customXml" ds:itemID="{FF359770-329D-428B-A851-EE345DBAC6CD}">
  <ds:schemaRefs/>
</ds:datastoreItem>
</file>

<file path=customXml/itemProps49.xml><?xml version="1.0" encoding="utf-8"?>
<ds:datastoreItem xmlns:ds="http://schemas.openxmlformats.org/officeDocument/2006/customXml" ds:itemID="{88FFE715-E432-4865-8460-59AC21D52191}">
  <ds:schemaRefs/>
</ds:datastoreItem>
</file>

<file path=customXml/itemProps5.xml><?xml version="1.0" encoding="utf-8"?>
<ds:datastoreItem xmlns:ds="http://schemas.openxmlformats.org/officeDocument/2006/customXml" ds:itemID="{D596936B-7D5E-46F5-AE94-83D06BD4BD36}">
  <ds:schemaRefs/>
</ds:datastoreItem>
</file>

<file path=customXml/itemProps50.xml><?xml version="1.0" encoding="utf-8"?>
<ds:datastoreItem xmlns:ds="http://schemas.openxmlformats.org/officeDocument/2006/customXml" ds:itemID="{56F2EE69-0CCA-4F48-BE22-EC4A886C57A7}">
  <ds:schemaRefs>
    <ds:schemaRef ds:uri="http://purl.org/dc/terms/"/>
    <ds:schemaRef ds:uri="http://schemas.openxmlformats.org/package/2006/metadata/core-properties"/>
    <ds:schemaRef ds:uri="9adcbe90-616a-45a1-b456-e085fae7c2db"/>
    <ds:schemaRef ds:uri="http://schemas.microsoft.com/office/2006/metadata/properties"/>
    <ds:schemaRef ds:uri="http://purl.org/dc/dcmitype/"/>
    <ds:schemaRef ds:uri="http://schemas.microsoft.com/office/infopath/2007/PartnerControls"/>
    <ds:schemaRef ds:uri="http://schemas.microsoft.com/office/2006/documentManagement/types"/>
    <ds:schemaRef ds:uri="http://purl.org/dc/elements/1.1/"/>
    <ds:schemaRef ds:uri="http://www.w3.org/XML/1998/namespace"/>
    <ds:schemaRef ds:uri="84decc87-ce76-4301-877d-71e59982ff48"/>
  </ds:schemaRefs>
</ds:datastoreItem>
</file>

<file path=customXml/itemProps51.xml><?xml version="1.0" encoding="utf-8"?>
<ds:datastoreItem xmlns:ds="http://schemas.openxmlformats.org/officeDocument/2006/customXml" ds:itemID="{0572A9CD-657B-4985-8EB7-D5B9627310B4}">
  <ds:schemaRefs/>
</ds:datastoreItem>
</file>

<file path=customXml/itemProps52.xml><?xml version="1.0" encoding="utf-8"?>
<ds:datastoreItem xmlns:ds="http://schemas.openxmlformats.org/officeDocument/2006/customXml" ds:itemID="{A7925CBE-AFF1-47AA-BECD-6BB2CC22D742}">
  <ds:schemaRefs/>
</ds:datastoreItem>
</file>

<file path=customXml/itemProps53.xml><?xml version="1.0" encoding="utf-8"?>
<ds:datastoreItem xmlns:ds="http://schemas.openxmlformats.org/officeDocument/2006/customXml" ds:itemID="{CA8E1AFC-0574-44DB-8672-0D97AB595429}">
  <ds:schemaRefs/>
</ds:datastoreItem>
</file>

<file path=customXml/itemProps54.xml><?xml version="1.0" encoding="utf-8"?>
<ds:datastoreItem xmlns:ds="http://schemas.openxmlformats.org/officeDocument/2006/customXml" ds:itemID="{58CC0B31-82B9-497A-9A2E-F3F72D0BBDAD}">
  <ds:schemaRefs/>
</ds:datastoreItem>
</file>

<file path=customXml/itemProps55.xml><?xml version="1.0" encoding="utf-8"?>
<ds:datastoreItem xmlns:ds="http://schemas.openxmlformats.org/officeDocument/2006/customXml" ds:itemID="{C8E261D0-8DC2-4498-BECE-D08E28812652}">
  <ds:schemaRefs/>
</ds:datastoreItem>
</file>

<file path=customXml/itemProps56.xml><?xml version="1.0" encoding="utf-8"?>
<ds:datastoreItem xmlns:ds="http://schemas.openxmlformats.org/officeDocument/2006/customXml" ds:itemID="{F447ED27-A1C1-4147-8294-1DC973361B47}">
  <ds:schemaRefs/>
</ds:datastoreItem>
</file>

<file path=customXml/itemProps57.xml><?xml version="1.0" encoding="utf-8"?>
<ds:datastoreItem xmlns:ds="http://schemas.openxmlformats.org/officeDocument/2006/customXml" ds:itemID="{E6DB3BDF-FFEF-4954-8F18-0DEA244B945A}">
  <ds:schemaRefs/>
</ds:datastoreItem>
</file>

<file path=customXml/itemProps58.xml><?xml version="1.0" encoding="utf-8"?>
<ds:datastoreItem xmlns:ds="http://schemas.openxmlformats.org/officeDocument/2006/customXml" ds:itemID="{AD065E4D-437C-49F1-8F4B-829CCE01D06D}">
  <ds:schemaRefs/>
</ds:datastoreItem>
</file>

<file path=customXml/itemProps59.xml><?xml version="1.0" encoding="utf-8"?>
<ds:datastoreItem xmlns:ds="http://schemas.openxmlformats.org/officeDocument/2006/customXml" ds:itemID="{0190F129-6AC7-459B-B0AB-A763D1F7D75C}">
  <ds:schemaRefs/>
</ds:datastoreItem>
</file>

<file path=customXml/itemProps6.xml><?xml version="1.0" encoding="utf-8"?>
<ds:datastoreItem xmlns:ds="http://schemas.openxmlformats.org/officeDocument/2006/customXml" ds:itemID="{683FEB75-8CFA-449C-A6B1-B1E4A86A58A1}">
  <ds:schemaRefs/>
</ds:datastoreItem>
</file>

<file path=customXml/itemProps60.xml><?xml version="1.0" encoding="utf-8"?>
<ds:datastoreItem xmlns:ds="http://schemas.openxmlformats.org/officeDocument/2006/customXml" ds:itemID="{EE5535D2-7E99-4EA7-AE5B-1923600BB878}">
  <ds:schemaRefs/>
</ds:datastoreItem>
</file>

<file path=customXml/itemProps61.xml><?xml version="1.0" encoding="utf-8"?>
<ds:datastoreItem xmlns:ds="http://schemas.openxmlformats.org/officeDocument/2006/customXml" ds:itemID="{70584411-2B6D-42A9-8974-4E5E9E042670}">
  <ds:schemaRefs/>
</ds:datastoreItem>
</file>

<file path=customXml/itemProps7.xml><?xml version="1.0" encoding="utf-8"?>
<ds:datastoreItem xmlns:ds="http://schemas.openxmlformats.org/officeDocument/2006/customXml" ds:itemID="{3F9E2080-E8BB-41EC-A57D-0DFA5FF2BD85}">
  <ds:schemaRefs/>
</ds:datastoreItem>
</file>

<file path=customXml/itemProps8.xml><?xml version="1.0" encoding="utf-8"?>
<ds:datastoreItem xmlns:ds="http://schemas.openxmlformats.org/officeDocument/2006/customXml" ds:itemID="{26A9F3E5-8C5A-473E-8A01-0743902E5E1F}">
  <ds:schemaRefs/>
</ds:datastoreItem>
</file>

<file path=customXml/itemProps9.xml><?xml version="1.0" encoding="utf-8"?>
<ds:datastoreItem xmlns:ds="http://schemas.openxmlformats.org/officeDocument/2006/customXml" ds:itemID="{F5A7E41D-6E7F-4B05-AFAB-F540BD4C068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326</TotalTime>
  <Words>296</Words>
  <Application>Microsoft Office PowerPoint</Application>
  <PresentationFormat>Widescreen</PresentationFormat>
  <Paragraphs>23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Ericsson Hilda</vt:lpstr>
      <vt:lpstr>Ericsson Technical Icons</vt:lpstr>
      <vt:lpstr>Ericsson Hilda Light</vt:lpstr>
      <vt:lpstr>PresentationTemplate2017</vt:lpstr>
      <vt:lpstr>Instructions to Trainer/Facilitator on how to get the evaluation filled</vt:lpstr>
      <vt:lpstr>Participants Instructions on how to provide training evaluations</vt:lpstr>
      <vt:lpstr>Screenshot on how to access survey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Dinesh Chhabra</dc:creator>
  <cp:lastModifiedBy>Yashika Khattar</cp:lastModifiedBy>
  <cp:revision>841</cp:revision>
  <dcterms:created xsi:type="dcterms:W3CDTF">2020-04-14T10:55:38Z</dcterms:created>
  <dcterms:modified xsi:type="dcterms:W3CDTF">2022-02-10T09:41:28Z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0x0101003DD300F6D859984FA786BE0A3DEA08AA</vt:lpwstr>
  </property>
</Properties>
</file>