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Grafana Case 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Amazon Managed Grafana | Grafana Cloud | Self-hosted Grafana | Grafana for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1 – Amazon Managed Grafana (AMG)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600"/>
            </a:pPr>
            <a:r>
              <a:t>Background: Financial services company with compliance needs.</a:t>
            </a:r>
            <a:br/>
            <a:r>
              <a:t>Challenges: Security, IAM, no self-hosting.</a:t>
            </a:r>
            <a:br/>
            <a:r>
              <a:t>Solution: Amazon Managed Grafana with CloudWatch, RDS, X-Ray.</a:t>
            </a:r>
            <a:br/>
            <a:r>
              <a:t>Outcome: 45% faster incident response, zero-maintenance, compliant.</a:t>
            </a:r>
          </a:p>
        </p:txBody>
      </p:sp>
      <p:pic>
        <p:nvPicPr>
          <p:cNvPr id="4" name="Picture 3" descr="grafana_amg_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2 – Grafana Cloud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600"/>
            </a:pPr>
            <a:r>
              <a:t>Background: SaaS startup needing observability.</a:t>
            </a:r>
            <a:br/>
            <a:r>
              <a:t>Challenges: Small team, multi-region data.</a:t>
            </a:r>
            <a:br/>
            <a:r>
              <a:t>Solution: Grafana Cloud with Prometheus, Loki, Tempo.</a:t>
            </a:r>
            <a:br/>
            <a:r>
              <a:t>Outcome: One-stop observability, 99.95% SLA, scaled 5x smoothly.</a:t>
            </a:r>
          </a:p>
        </p:txBody>
      </p:sp>
      <p:pic>
        <p:nvPicPr>
          <p:cNvPr id="4" name="Picture 3" descr="grafana_cloud_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3 – Self-hosted Grafana OSS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600"/>
            </a:pPr>
            <a:r>
              <a:t>Background: Manufacturing company with hybrid infra.</a:t>
            </a:r>
            <a:br/>
            <a:r>
              <a:t>Challenges: Mix of on-prem + cloud, cost control, branding.</a:t>
            </a:r>
            <a:br/>
            <a:r>
              <a:t>Solution: Self-hosted Grafana with Prometheus, InfluxDB, Loki.</a:t>
            </a:r>
            <a:br/>
            <a:r>
              <a:t>Outcome: Unified dashboards, 30% savings, branding adoption.</a:t>
            </a:r>
          </a:p>
        </p:txBody>
      </p:sp>
      <p:pic>
        <p:nvPicPr>
          <p:cNvPr id="4" name="Picture 3" descr="grafana_self_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4 – Grafana for Business Intelligence (BI)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600"/>
            </a:pPr>
            <a:r>
              <a:t>Background: Retail chain needing BI dashboards.</a:t>
            </a:r>
            <a:br/>
            <a:r>
              <a:t>Challenges: Slow expensive legacy BI.</a:t>
            </a:r>
            <a:br/>
            <a:r>
              <a:t>Solution: Grafana with MySQL + Google Sheets.</a:t>
            </a:r>
            <a:br/>
            <a:r>
              <a:t>Outcome: 40% BI cost savings, real-time insights.</a:t>
            </a:r>
          </a:p>
        </p:txBody>
      </p:sp>
      <p:pic>
        <p:nvPicPr>
          <p:cNvPr id="4" name="Picture 3" descr="grafana_bi_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