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308" r:id="rId6"/>
    <p:sldId id="323" r:id="rId7"/>
    <p:sldId id="309" r:id="rId8"/>
    <p:sldId id="324" r:id="rId9"/>
    <p:sldId id="325" r:id="rId10"/>
    <p:sldId id="310" r:id="rId11"/>
    <p:sldId id="326" r:id="rId12"/>
    <p:sldId id="311" r:id="rId13"/>
    <p:sldId id="327" r:id="rId14"/>
    <p:sldId id="312" r:id="rId15"/>
    <p:sldId id="313" r:id="rId16"/>
    <p:sldId id="328" r:id="rId17"/>
    <p:sldId id="329" r:id="rId18"/>
    <p:sldId id="314" r:id="rId19"/>
    <p:sldId id="330" r:id="rId20"/>
    <p:sldId id="315" r:id="rId21"/>
    <p:sldId id="316" r:id="rId22"/>
    <p:sldId id="331" r:id="rId23"/>
    <p:sldId id="317" r:id="rId24"/>
    <p:sldId id="332" r:id="rId25"/>
    <p:sldId id="333" r:id="rId26"/>
    <p:sldId id="318" r:id="rId27"/>
    <p:sldId id="319" r:id="rId28"/>
    <p:sldId id="334" r:id="rId29"/>
    <p:sldId id="320" r:id="rId30"/>
    <p:sldId id="335" r:id="rId31"/>
    <p:sldId id="321" r:id="rId32"/>
    <p:sldId id="336" r:id="rId33"/>
    <p:sldId id="322" r:id="rId34"/>
    <p:sldId id="337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878" autoAdjust="0"/>
  </p:normalViewPr>
  <p:slideViewPr>
    <p:cSldViewPr>
      <p:cViewPr>
        <p:scale>
          <a:sx n="70" d="100"/>
          <a:sy n="70" d="100"/>
        </p:scale>
        <p:origin x="-14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0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JSP: Standard Action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err="1" smtClean="0"/>
              <a:t>Sundar</a:t>
            </a:r>
            <a:endParaRPr lang="en-US" sz="1800" b="1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request“/&gt;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err="1" smtClean="0"/>
              <a:t>Sundar</a:t>
            </a:r>
            <a:endParaRPr lang="en-US" sz="18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request“/&gt;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err="1" smtClean="0"/>
              <a:t>Sundar</a:t>
            </a:r>
            <a:endParaRPr lang="en-US" sz="1800" b="1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index.1jsp: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IN" dirty="0" err="1" smtClean="0"/>
              <a:t>jsp:param</a:t>
            </a:r>
            <a:r>
              <a:rPr lang="en-IN" dirty="0" smtClean="0"/>
              <a:t>&gt; can be used inside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A “Name” is available with 2 attribute </a:t>
            </a:r>
            <a:r>
              <a:rPr lang="en-US" sz="1800" dirty="0" err="1" smtClean="0"/>
              <a:t>fname</a:t>
            </a:r>
            <a:r>
              <a:rPr lang="en-US" sz="1800" dirty="0" smtClean="0"/>
              <a:t> and </a:t>
            </a:r>
            <a:r>
              <a:rPr lang="en-US" sz="1800" dirty="0" err="1" smtClean="0"/>
              <a:t>lname</a:t>
            </a:r>
            <a:r>
              <a:rPr lang="en-US" sz="1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/>
              <a:t>index.jsp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 scope="request"&gt;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Sundar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page="index1.jsp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index1.jsp: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page displays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nothing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Raja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b="1" dirty="0" smtClean="0"/>
              <a:t>error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1800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IN" sz="1800" dirty="0"/>
              <a:t>Which of the following statements regarding the action JSP tag are true?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Provides translation-time instructions to the JSP engine.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Used to declare a JavaBean instance in a JSP page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Used to generate HTML code to embed an applet on a web page.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User-defined </a:t>
            </a:r>
            <a:r>
              <a:rPr lang="en-IN" sz="1800" dirty="0">
                <a:ea typeface="+mn-ea"/>
                <a:cs typeface="+mn-cs"/>
              </a:rPr>
              <a:t>actions can be created</a:t>
            </a:r>
            <a:endParaRPr lang="en-US" sz="1800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IN" sz="1800" dirty="0"/>
              <a:t>Which of the following statements regarding the action JSP tag are true?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Provides translation-time instructions to the JSP engine.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>
                <a:ea typeface="+mn-ea"/>
                <a:cs typeface="+mn-cs"/>
              </a:rPr>
              <a:t>Used to declare a JavaBean instance in a JSP page</a:t>
            </a:r>
            <a:endParaRPr lang="en-US" sz="1800" b="1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>
                <a:ea typeface="+mn-ea"/>
                <a:cs typeface="+mn-cs"/>
              </a:rPr>
              <a:t>Used to generate HTML code to embed an applet on a web page.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>
                <a:ea typeface="+mn-ea"/>
                <a:cs typeface="+mn-cs"/>
              </a:rPr>
              <a:t>User-defined </a:t>
            </a:r>
            <a:r>
              <a:rPr lang="en-IN" sz="1800" b="1" dirty="0">
                <a:ea typeface="+mn-ea"/>
                <a:cs typeface="+mn-cs"/>
              </a:rPr>
              <a:t>actions can be created</a:t>
            </a: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/>
              <a:t>Which of the following </a:t>
            </a:r>
            <a:r>
              <a:rPr lang="en-IN" sz="1800" dirty="0" smtClean="0"/>
              <a:t>incorrect declaration for java bean?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&lt;</a:t>
            </a:r>
            <a:r>
              <a:rPr lang="en-IN" sz="1800" dirty="0" err="1" smtClean="0">
                <a:ea typeface="+mn-ea"/>
                <a:cs typeface="+mn-cs"/>
              </a:rPr>
              <a:t>jsp:useBean</a:t>
            </a:r>
            <a:r>
              <a:rPr lang="en-IN" sz="1800" dirty="0" smtClean="0">
                <a:ea typeface="+mn-ea"/>
                <a:cs typeface="+mn-cs"/>
              </a:rPr>
              <a:t> class=“</a:t>
            </a:r>
            <a:r>
              <a:rPr lang="en-IN" sz="1800" dirty="0" err="1" smtClean="0">
                <a:ea typeface="+mn-ea"/>
                <a:cs typeface="+mn-cs"/>
              </a:rPr>
              <a:t>java.lang.ArrayList</a:t>
            </a:r>
            <a:r>
              <a:rPr lang="en-IN" sz="1800" dirty="0" smtClean="0">
                <a:ea typeface="+mn-ea"/>
                <a:cs typeface="+mn-cs"/>
              </a:rPr>
              <a:t>”  type=“</a:t>
            </a:r>
            <a:r>
              <a:rPr lang="en-IN" sz="1800" dirty="0" err="1" smtClean="0"/>
              <a:t>java.lang.List</a:t>
            </a:r>
            <a:r>
              <a:rPr lang="en-IN" sz="1800" dirty="0" smtClean="0">
                <a:ea typeface="+mn-ea"/>
                <a:cs typeface="+mn-cs"/>
              </a:rPr>
              <a:t>” id=“x” / &gt;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class=“</a:t>
            </a:r>
            <a:r>
              <a:rPr lang="en-IN" sz="1800" dirty="0" err="1"/>
              <a:t>java.lang.ArrayList</a:t>
            </a:r>
            <a:r>
              <a:rPr lang="en-IN" sz="1800" dirty="0"/>
              <a:t>”  </a:t>
            </a:r>
            <a:r>
              <a:rPr lang="en-IN" sz="1800" dirty="0" smtClean="0"/>
              <a:t> </a:t>
            </a:r>
            <a:r>
              <a:rPr lang="en-IN" sz="1800" dirty="0"/>
              <a:t>id=“x” / &gt;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</a:t>
            </a:r>
            <a:r>
              <a:rPr lang="en-IN" sz="1800" dirty="0" err="1" smtClean="0"/>
              <a:t>beanName</a:t>
            </a:r>
            <a:r>
              <a:rPr lang="en-IN" sz="1800" dirty="0" smtClean="0"/>
              <a:t>=“</a:t>
            </a:r>
            <a:r>
              <a:rPr lang="en-IN" sz="1800" dirty="0" err="1"/>
              <a:t>java.lang.ArrayList</a:t>
            </a:r>
            <a:r>
              <a:rPr lang="en-IN" sz="1800" dirty="0"/>
              <a:t>” </a:t>
            </a:r>
            <a:r>
              <a:rPr lang="en-IN" sz="1800" dirty="0" smtClean="0"/>
              <a:t> </a:t>
            </a:r>
            <a:r>
              <a:rPr lang="en-IN" sz="1800" dirty="0"/>
              <a:t>id=“x” / &gt;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</a:t>
            </a:r>
            <a:r>
              <a:rPr lang="en-IN" sz="1800" dirty="0" smtClean="0"/>
              <a:t>type=“</a:t>
            </a:r>
            <a:r>
              <a:rPr lang="en-IN" sz="1800" dirty="0" err="1"/>
              <a:t>java.lang.ArrayList</a:t>
            </a:r>
            <a:r>
              <a:rPr lang="en-IN" sz="1800" dirty="0"/>
              <a:t>”   id=“x” / &gt;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/>
              <a:t>Which of the following </a:t>
            </a:r>
            <a:r>
              <a:rPr lang="en-IN" sz="1800" dirty="0" smtClean="0"/>
              <a:t>incorrect declaration for java bean?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&lt;</a:t>
            </a:r>
            <a:r>
              <a:rPr lang="en-IN" sz="1800" dirty="0" err="1" smtClean="0">
                <a:ea typeface="+mn-ea"/>
                <a:cs typeface="+mn-cs"/>
              </a:rPr>
              <a:t>jsp:useBean</a:t>
            </a:r>
            <a:r>
              <a:rPr lang="en-IN" sz="1800" dirty="0" smtClean="0">
                <a:ea typeface="+mn-ea"/>
                <a:cs typeface="+mn-cs"/>
              </a:rPr>
              <a:t> class=“</a:t>
            </a:r>
            <a:r>
              <a:rPr lang="en-IN" sz="1800" dirty="0" err="1" smtClean="0">
                <a:ea typeface="+mn-ea"/>
                <a:cs typeface="+mn-cs"/>
              </a:rPr>
              <a:t>java.lang.ArrayList</a:t>
            </a:r>
            <a:r>
              <a:rPr lang="en-IN" sz="1800" dirty="0" smtClean="0">
                <a:ea typeface="+mn-ea"/>
                <a:cs typeface="+mn-cs"/>
              </a:rPr>
              <a:t>”  type=“</a:t>
            </a:r>
            <a:r>
              <a:rPr lang="en-IN" sz="1800" dirty="0" err="1" smtClean="0"/>
              <a:t>java.lang.List</a:t>
            </a:r>
            <a:r>
              <a:rPr lang="en-IN" sz="1800" dirty="0" smtClean="0">
                <a:ea typeface="+mn-ea"/>
                <a:cs typeface="+mn-cs"/>
              </a:rPr>
              <a:t>” id=“x” / &gt;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class=“</a:t>
            </a:r>
            <a:r>
              <a:rPr lang="en-IN" sz="1800" dirty="0" err="1"/>
              <a:t>java.lang.ArrayList</a:t>
            </a:r>
            <a:r>
              <a:rPr lang="en-IN" sz="1800" dirty="0"/>
              <a:t>”  </a:t>
            </a:r>
            <a:r>
              <a:rPr lang="en-IN" sz="1800" dirty="0" smtClean="0"/>
              <a:t> </a:t>
            </a:r>
            <a:r>
              <a:rPr lang="en-IN" sz="1800" dirty="0"/>
              <a:t>id=“x” / &gt;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/>
              <a:t>&lt;</a:t>
            </a:r>
            <a:r>
              <a:rPr lang="en-IN" sz="1800" b="1" dirty="0" err="1"/>
              <a:t>jsp:useBean</a:t>
            </a:r>
            <a:r>
              <a:rPr lang="en-IN" sz="1800" b="1" dirty="0"/>
              <a:t> </a:t>
            </a:r>
            <a:r>
              <a:rPr lang="en-IN" sz="1800" b="1" dirty="0" err="1" smtClean="0"/>
              <a:t>beanName</a:t>
            </a:r>
            <a:r>
              <a:rPr lang="en-IN" sz="1800" b="1" dirty="0" smtClean="0"/>
              <a:t>=“</a:t>
            </a:r>
            <a:r>
              <a:rPr lang="en-IN" sz="1800" b="1" dirty="0" err="1"/>
              <a:t>java.lang.ArrayList</a:t>
            </a:r>
            <a:r>
              <a:rPr lang="en-IN" sz="1800" b="1" dirty="0"/>
              <a:t>” </a:t>
            </a:r>
            <a:r>
              <a:rPr lang="en-IN" sz="1800" b="1" dirty="0" smtClean="0"/>
              <a:t> </a:t>
            </a:r>
            <a:r>
              <a:rPr lang="en-IN" sz="1800" b="1" dirty="0"/>
              <a:t>id=“x” / &gt;</a:t>
            </a: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&lt;</a:t>
            </a:r>
            <a:r>
              <a:rPr lang="en-IN" sz="1800" dirty="0" err="1"/>
              <a:t>jsp:useBean</a:t>
            </a:r>
            <a:r>
              <a:rPr lang="en-IN" sz="1800" dirty="0"/>
              <a:t> </a:t>
            </a:r>
            <a:r>
              <a:rPr lang="en-IN" sz="1800" dirty="0" smtClean="0"/>
              <a:t>type=“</a:t>
            </a:r>
            <a:r>
              <a:rPr lang="en-IN" sz="1800" dirty="0" err="1"/>
              <a:t>java.lang.ArrayList</a:t>
            </a:r>
            <a:r>
              <a:rPr lang="en-IN" sz="1800" dirty="0"/>
              <a:t>”   id=“x” / &gt;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 smtClean="0"/>
              <a:t>What is the default value &lt;</a:t>
            </a:r>
            <a:r>
              <a:rPr lang="en-IN" sz="1800" dirty="0" err="1" smtClean="0"/>
              <a:t>jsp:useBean</a:t>
            </a:r>
            <a:r>
              <a:rPr lang="en-IN" sz="1800" dirty="0" smtClean="0"/>
              <a:t>&gt; scope attribute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request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page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a</a:t>
            </a:r>
            <a:r>
              <a:rPr lang="en-IN" sz="1800" dirty="0" smtClean="0"/>
              <a:t>pplication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No default value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 smtClean="0"/>
              <a:t>What is the default value &lt;</a:t>
            </a:r>
            <a:r>
              <a:rPr lang="en-IN" sz="1800" dirty="0" err="1" smtClean="0"/>
              <a:t>jsp:useBean</a:t>
            </a:r>
            <a:r>
              <a:rPr lang="en-IN" sz="1800" dirty="0" smtClean="0"/>
              <a:t>&gt; scope attribute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request</a:t>
            </a:r>
            <a:endParaRPr lang="en-US" sz="1800" dirty="0">
              <a:ea typeface="+mn-ea"/>
              <a:cs typeface="+mn-cs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/>
              <a:t>page</a:t>
            </a: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a</a:t>
            </a:r>
            <a:r>
              <a:rPr lang="en-IN" sz="1800" dirty="0" smtClean="0"/>
              <a:t>pplication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No default value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jsp</a:t>
            </a:r>
            <a:r>
              <a:rPr lang="en-US" sz="1800" dirty="0"/>
              <a:t>: include page=“</a:t>
            </a:r>
            <a:r>
              <a:rPr lang="en-US" sz="1800" dirty="0" err="1" smtClean="0"/>
              <a:t>file.jsp</a:t>
            </a:r>
            <a:r>
              <a:rPr lang="en-US" sz="1800" dirty="0" smtClean="0"/>
              <a:t>” </a:t>
            </a:r>
            <a:r>
              <a:rPr lang="en-US" sz="1800" dirty="0"/>
              <a:t>/&gt;</a:t>
            </a:r>
          </a:p>
          <a:p>
            <a:pPr marL="0" lvl="0" indent="0">
              <a:buNone/>
            </a:pPr>
            <a:r>
              <a:rPr lang="en-US" sz="1800" dirty="0" smtClean="0"/>
              <a:t>The JSP page is included with the original page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>
                <a:ea typeface="+mn-ea"/>
                <a:cs typeface="+mn-cs"/>
              </a:rPr>
              <a:t>At the request time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compilation time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translation time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jsp</a:t>
            </a:r>
            <a:r>
              <a:rPr lang="en-US" sz="1800" dirty="0"/>
              <a:t>: include page=“</a:t>
            </a:r>
            <a:r>
              <a:rPr lang="en-US" sz="1800" dirty="0" err="1" smtClean="0"/>
              <a:t>file.jsp</a:t>
            </a:r>
            <a:r>
              <a:rPr lang="en-US" sz="1800" dirty="0" smtClean="0"/>
              <a:t>” </a:t>
            </a:r>
            <a:r>
              <a:rPr lang="en-US" sz="1800" dirty="0"/>
              <a:t>/&gt;</a:t>
            </a:r>
          </a:p>
          <a:p>
            <a:pPr marL="0" lvl="0" indent="0">
              <a:buNone/>
            </a:pPr>
            <a:r>
              <a:rPr lang="en-US" sz="1800" dirty="0" smtClean="0"/>
              <a:t>The JSP page is included with the original page</a:t>
            </a:r>
            <a:endParaRPr lang="en-US" sz="1800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>
                <a:ea typeface="+mn-ea"/>
                <a:cs typeface="+mn-cs"/>
              </a:rPr>
              <a:t>At the request time</a:t>
            </a: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compilation time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At the translation time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IN" dirty="0" err="1" smtClean="0"/>
              <a:t>jsp:param</a:t>
            </a:r>
            <a:r>
              <a:rPr lang="en-IN" dirty="0" smtClean="0"/>
              <a:t>&gt; can be used inside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jsp:include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jsp:forward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jsp:attribute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Which of the following  action can be used to display applets?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jsp:params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jsp:plugin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jsp:fallback</a:t>
            </a:r>
            <a:r>
              <a:rPr lang="en-IN" sz="1800" dirty="0" smtClean="0"/>
              <a:t>&gt;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Which of the following  action can be used to display applets?</a:t>
            </a: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jsp:params</a:t>
            </a:r>
            <a:r>
              <a:rPr lang="en-IN" sz="1800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b="1" dirty="0" smtClean="0"/>
              <a:t>&lt;</a:t>
            </a:r>
            <a:r>
              <a:rPr lang="en-IN" sz="1800" b="1" dirty="0" err="1" smtClean="0"/>
              <a:t>jsp:plugin</a:t>
            </a:r>
            <a:r>
              <a:rPr lang="en-IN" sz="1800" b="1" dirty="0" smtClean="0"/>
              <a:t>&gt;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&lt;</a:t>
            </a:r>
            <a:r>
              <a:rPr lang="en-IN" sz="1800" dirty="0" err="1" smtClean="0"/>
              <a:t>jsp:fallback</a:t>
            </a:r>
            <a:r>
              <a:rPr lang="en-IN" sz="1800" dirty="0" smtClean="0"/>
              <a:t>&gt;</a:t>
            </a:r>
          </a:p>
          <a:p>
            <a:pPr marL="457200" lvl="1" indent="0">
              <a:buNone/>
            </a:pP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bean can be created in a JSP using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jsp:class</a:t>
            </a:r>
            <a:r>
              <a:rPr lang="en-US" dirty="0" smtClean="0"/>
              <a:t>&gt;</a:t>
            </a: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bean can be created in a JSP using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jsp:bean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jsp:class</a:t>
            </a:r>
            <a:r>
              <a:rPr lang="en-US" dirty="0" smtClean="0"/>
              <a:t>&gt;</a:t>
            </a: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java bean should have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No-argument constructor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Getters and setters for all the attributes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Must not have any static methods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Must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marL="457200" indent="-457200"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java bean should have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/>
              <a:t>No-argument constructor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Getters and setters for all the attributes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Must not have any static methods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/>
              <a:t>Must be </a:t>
            </a:r>
            <a:r>
              <a:rPr lang="en-US" b="1" dirty="0" err="1" smtClean="0"/>
              <a:t>serializable</a:t>
            </a:r>
            <a:endParaRPr lang="en-US" b="1" dirty="0" smtClean="0"/>
          </a:p>
          <a:p>
            <a:pPr marL="457200" indent="-457200"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Assume that a bean called “Name” is available with 2 attribute </a:t>
            </a:r>
            <a:r>
              <a:rPr lang="en-US" dirty="0" err="1" smtClean="0"/>
              <a:t>fname</a:t>
            </a:r>
            <a:r>
              <a:rPr lang="en-US" dirty="0" smtClean="0"/>
              <a:t> and </a:t>
            </a:r>
            <a:r>
              <a:rPr lang="en-US" dirty="0" err="1" smtClean="0"/>
              <a:t>lname</a:t>
            </a:r>
            <a:r>
              <a:rPr lang="en-US" dirty="0" smtClean="0"/>
              <a:t>. The JSP contains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();%&gt;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dirty="0"/>
              <a:t>The page displays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Raja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nothing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5259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Assume that a bean called “Name” is available with 2 attribute </a:t>
            </a:r>
            <a:r>
              <a:rPr lang="en-US" dirty="0" err="1" smtClean="0"/>
              <a:t>fname</a:t>
            </a:r>
            <a:r>
              <a:rPr lang="en-US" dirty="0" smtClean="0"/>
              <a:t> and </a:t>
            </a:r>
            <a:r>
              <a:rPr lang="en-US" dirty="0" err="1" smtClean="0"/>
              <a:t>lname</a:t>
            </a:r>
            <a:r>
              <a:rPr lang="en-US" dirty="0" smtClean="0"/>
              <a:t>. The JSP contains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();%&gt;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id="n"&gt;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value="Rahim"/&gt;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jsp:setProperty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value="Raja"/&gt;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jsp:useBean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jsp:getProperty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name="n" property="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r>
              <a:rPr lang="en-US" dirty="0"/>
              <a:t>The page displays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null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Raja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 smtClean="0"/>
              <a:t>nothing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 smtClean="0"/>
              <a:t>An error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6B146-10B1-4E4B-84B8-152E13B757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1997</Words>
  <Application>Microsoft Office PowerPoint</Application>
  <PresentationFormat>On-screen Show (4:3)</PresentationFormat>
  <Paragraphs>440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JSP: Standard Action</vt:lpstr>
      <vt:lpstr>Question 1 </vt:lpstr>
      <vt:lpstr>Question 1 </vt:lpstr>
      <vt:lpstr>Question 2 </vt:lpstr>
      <vt:lpstr>Question 2 </vt:lpstr>
      <vt:lpstr>Question 3 </vt:lpstr>
      <vt:lpstr>Question 3 </vt:lpstr>
      <vt:lpstr>Question 4 </vt:lpstr>
      <vt:lpstr>Question 4 </vt:lpstr>
      <vt:lpstr>Question 5 </vt:lpstr>
      <vt:lpstr>Question 5 </vt:lpstr>
      <vt:lpstr>Question 6 </vt:lpstr>
      <vt:lpstr>Question 6 </vt:lpstr>
      <vt:lpstr>Question 7 </vt:lpstr>
      <vt:lpstr>Question 7 </vt:lpstr>
      <vt:lpstr>Question 8 </vt:lpstr>
      <vt:lpstr>Question 8 </vt:lpstr>
      <vt:lpstr>Question 9 </vt:lpstr>
      <vt:lpstr>Question 9 </vt:lpstr>
      <vt:lpstr>Question 10 </vt:lpstr>
      <vt:lpstr>Question 10 </vt:lpstr>
      <vt:lpstr>Question 11 </vt:lpstr>
      <vt:lpstr>Question 11 </vt:lpstr>
      <vt:lpstr>Question 12 </vt:lpstr>
      <vt:lpstr>Question 12 </vt:lpstr>
      <vt:lpstr>Question 13 </vt:lpstr>
      <vt:lpstr>Question 13 </vt:lpstr>
      <vt:lpstr>Question 14 </vt:lpstr>
      <vt:lpstr>Question 14 </vt:lpstr>
      <vt:lpstr>Question 15 </vt:lpstr>
      <vt:lpstr>Question 15 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829</cp:revision>
  <dcterms:created xsi:type="dcterms:W3CDTF">2005-08-31T12:40:43Z</dcterms:created>
  <dcterms:modified xsi:type="dcterms:W3CDTF">2012-05-02T06:27:56Z</dcterms:modified>
</cp:coreProperties>
</file>