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67" r:id="rId5"/>
    <p:sldId id="308" r:id="rId6"/>
    <p:sldId id="320" r:id="rId7"/>
    <p:sldId id="309" r:id="rId8"/>
    <p:sldId id="321" r:id="rId9"/>
    <p:sldId id="310" r:id="rId10"/>
    <p:sldId id="322" r:id="rId11"/>
    <p:sldId id="311" r:id="rId12"/>
    <p:sldId id="323" r:id="rId13"/>
    <p:sldId id="324" r:id="rId14"/>
    <p:sldId id="312" r:id="rId15"/>
    <p:sldId id="325" r:id="rId16"/>
    <p:sldId id="313" r:id="rId17"/>
    <p:sldId id="326" r:id="rId18"/>
    <p:sldId id="314" r:id="rId19"/>
    <p:sldId id="327" r:id="rId20"/>
    <p:sldId id="315" r:id="rId21"/>
    <p:sldId id="328" r:id="rId22"/>
    <p:sldId id="329" r:id="rId23"/>
    <p:sldId id="316" r:id="rId24"/>
    <p:sldId id="317" r:id="rId25"/>
    <p:sldId id="318" r:id="rId26"/>
    <p:sldId id="330" r:id="rId27"/>
    <p:sldId id="319" r:id="rId28"/>
    <p:sldId id="331" r:id="rId29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3" autoAdjust="0"/>
    <p:restoredTop sz="95878" autoAdjust="0"/>
  </p:normalViewPr>
  <p:slideViewPr>
    <p:cSldViewPr>
      <p:cViewPr>
        <p:scale>
          <a:sx n="70" d="100"/>
          <a:sy n="70" d="100"/>
        </p:scale>
        <p:origin x="-146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2360DBE-8E13-47D2-A642-DF3653E88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6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2E75786-8BCD-482B-8AB0-13CE573FE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60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A5FC00-5B2F-4699-9E1A-ED11BCD4831E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ll three"/>
          <p:cNvPicPr>
            <a:picLocks noChangeAspect="1" noChangeArrowheads="1"/>
          </p:cNvPicPr>
          <p:nvPr userDrawn="1"/>
        </p:nvPicPr>
        <p:blipFill>
          <a:blip r:embed="rId2" cstate="print"/>
          <a:srcRect t="47652" b="18791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CL Logo"/>
          <p:cNvPicPr>
            <a:picLocks noChangeAspect="1" noChangeArrowheads="1"/>
          </p:cNvPicPr>
          <p:nvPr userDrawn="1"/>
        </p:nvPicPr>
        <p:blipFill>
          <a:blip r:embed="rId3" cstate="print"/>
          <a:srcRect t="25212" b="28896"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15975"/>
            <a:ext cx="77724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30F0C-6965-4F90-9CF7-7D258BE9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C27F1-97EA-4008-8A76-D403FC0E3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EE086-EB33-4D63-B7C0-09375A55E8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1D0C1-F8C9-4E8E-9147-9B10ECA05C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BFCF6-48DA-4D5F-8290-B733B3798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E112F-2860-4BEA-A974-CD8BD4AF9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196AA-B855-4970-A8CB-C83180FD0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299D8-AA40-4AD6-8517-083EBB65EA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098AE-AFA6-431F-B853-ADCE8B50B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46585-2CF3-4E50-80A3-15455C6EA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7" name="Picture 10" descr="all three"/>
          <p:cNvPicPr>
            <a:picLocks noChangeAspect="1" noChangeArrowheads="1"/>
          </p:cNvPicPr>
          <p:nvPr userDrawn="1"/>
        </p:nvPicPr>
        <p:blipFill>
          <a:blip r:embed="rId13" cstate="print"/>
          <a:srcRect t="71950" b="17998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7" descr="HCL Logo"/>
          <p:cNvPicPr>
            <a:picLocks noChangeAspect="1" noChangeArrowheads="1"/>
          </p:cNvPicPr>
          <p:nvPr userDrawn="1"/>
        </p:nvPicPr>
        <p:blipFill>
          <a:blip r:embed="rId14" cstate="print"/>
          <a:srcRect t="25212" b="28896"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763091E-B1D7-4012-AE87-42018985B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ACAB21EF-0DAE-468A-86EE-A35C11809A63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4588"/>
          </a:xfrm>
        </p:spPr>
        <p:txBody>
          <a:bodyPr/>
          <a:lstStyle/>
          <a:p>
            <a:pPr eaLnBrk="1" hangingPunct="1"/>
            <a:r>
              <a:rPr lang="en-US" dirty="0" smtClean="0"/>
              <a:t>JSP: EL and Custom Tags</a:t>
            </a:r>
            <a:endParaRPr lang="en-US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0" y="45720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Quiz</a:t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8077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package simple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;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</a:endParaRP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import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java.io.IOException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import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javax.servlet.jsp.JspException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import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javax.servlet.jsp.tagext.SimpleTagSupport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public class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SimpleTag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extends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SimpleTagSupport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{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public void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doTag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() throws 			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JspException,IOException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</a:endParaRP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{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	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getJspBody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().invoke(null);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}}</a:t>
            </a:r>
          </a:p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JSP page has</a:t>
            </a:r>
          </a:p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&lt;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SimpleTag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/&gt;</a:t>
            </a:r>
          </a:p>
          <a:p>
            <a:r>
              <a:rPr lang="en-US" sz="2000" dirty="0">
                <a:solidFill>
                  <a:srgbClr val="5F5F5F"/>
                </a:solidFill>
                <a:latin typeface="+mn-lt"/>
              </a:rPr>
              <a:t>Assuming that tag name is same as class </a:t>
            </a: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name and TLD has tag described as </a:t>
            </a:r>
            <a:r>
              <a:rPr lang="en-US" sz="2000" dirty="0" err="1" smtClean="0">
                <a:solidFill>
                  <a:srgbClr val="5F5F5F"/>
                </a:solidFill>
                <a:latin typeface="+mn-lt"/>
              </a:rPr>
              <a:t>scriptless</a:t>
            </a: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, What will happen on execution of this page</a:t>
            </a:r>
          </a:p>
          <a:p>
            <a:pPr marL="457200" indent="-457200">
              <a:buAutoNum type="alphaUcPeriod"/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Page will display nothing</a:t>
            </a:r>
          </a:p>
          <a:p>
            <a:pPr marL="457200" indent="-457200">
              <a:buAutoNum type="alphaUcPeriod"/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Page will throw an error 500 </a:t>
            </a:r>
          </a:p>
          <a:p>
            <a:pPr marL="457200" indent="-457200">
              <a:buAutoNum type="alphaUcPeriod"/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There is a compilation error in the class</a:t>
            </a:r>
          </a:p>
          <a:p>
            <a:pPr marL="457200" indent="-457200">
              <a:buFontTx/>
              <a:buAutoNum type="alphaUcPeriod"/>
            </a:pPr>
            <a:r>
              <a:rPr lang="en-US" sz="2000" dirty="0">
                <a:solidFill>
                  <a:srgbClr val="5F5F5F"/>
                </a:solidFill>
              </a:rPr>
              <a:t>Page will throw an error </a:t>
            </a:r>
            <a:r>
              <a:rPr lang="en-US" sz="2000" dirty="0" smtClean="0">
                <a:solidFill>
                  <a:srgbClr val="5F5F5F"/>
                </a:solidFill>
              </a:rPr>
              <a:t>4xx</a:t>
            </a:r>
            <a:endParaRPr lang="en-US" sz="2000" dirty="0">
              <a:solidFill>
                <a:srgbClr val="5F5F5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63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8077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package simple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;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</a:endParaRP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import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java.io.IOException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import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javax.servlet.jsp.JspException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import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javax.servlet.jsp.tagext.SimpleTagSupport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public class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SimpleTag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extends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SimpleTagSupport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{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public void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doTag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() throws 			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JspException,IOException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</a:endParaRP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{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	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getJspBody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().invoke(null);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}}</a:t>
            </a:r>
          </a:p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JSP page has</a:t>
            </a:r>
          </a:p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&lt;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SimpleTag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/&gt;</a:t>
            </a:r>
          </a:p>
          <a:p>
            <a:r>
              <a:rPr lang="en-US" sz="2000" dirty="0">
                <a:solidFill>
                  <a:srgbClr val="5F5F5F"/>
                </a:solidFill>
                <a:latin typeface="+mn-lt"/>
              </a:rPr>
              <a:t>Assuming that tag name is same as class </a:t>
            </a: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name and TLD has tag described as </a:t>
            </a:r>
            <a:r>
              <a:rPr lang="en-US" sz="2000" dirty="0" err="1" smtClean="0">
                <a:solidFill>
                  <a:srgbClr val="5F5F5F"/>
                </a:solidFill>
                <a:latin typeface="+mn-lt"/>
              </a:rPr>
              <a:t>scriptless</a:t>
            </a: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, What will happen on execution of this page</a:t>
            </a:r>
          </a:p>
          <a:p>
            <a:pPr marL="457200" indent="-457200">
              <a:buAutoNum type="alphaUcPeriod"/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Page will display nothing</a:t>
            </a:r>
          </a:p>
          <a:p>
            <a:pPr marL="457200" indent="-457200">
              <a:buAutoNum type="alphaUcPeriod"/>
            </a:pPr>
            <a:r>
              <a:rPr lang="en-US" sz="2000" b="1" dirty="0" smtClean="0">
                <a:solidFill>
                  <a:srgbClr val="5F5F5F"/>
                </a:solidFill>
                <a:latin typeface="+mn-lt"/>
              </a:rPr>
              <a:t>Page will throw an error 500 </a:t>
            </a:r>
          </a:p>
          <a:p>
            <a:pPr marL="457200" indent="-457200">
              <a:buAutoNum type="alphaUcPeriod"/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There is a compilation error in the class</a:t>
            </a:r>
          </a:p>
          <a:p>
            <a:pPr marL="457200" indent="-457200">
              <a:buFontTx/>
              <a:buAutoNum type="alphaUcPeriod"/>
            </a:pPr>
            <a:r>
              <a:rPr lang="en-US" sz="2000" dirty="0">
                <a:solidFill>
                  <a:srgbClr val="5F5F5F"/>
                </a:solidFill>
              </a:rPr>
              <a:t>Page will throw an error </a:t>
            </a:r>
            <a:r>
              <a:rPr lang="en-US" sz="2000" dirty="0" smtClean="0">
                <a:solidFill>
                  <a:srgbClr val="5F5F5F"/>
                </a:solidFill>
              </a:rPr>
              <a:t>4xx</a:t>
            </a:r>
            <a:endParaRPr lang="en-US" sz="2000" dirty="0">
              <a:solidFill>
                <a:srgbClr val="5F5F5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268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doStartTag</a:t>
            </a:r>
            <a:r>
              <a:rPr lang="en-US" dirty="0"/>
              <a:t> () of </a:t>
            </a:r>
            <a:r>
              <a:rPr lang="en-US" dirty="0" err="1"/>
              <a:t>IterationTag</a:t>
            </a:r>
            <a:r>
              <a:rPr lang="en-US" dirty="0"/>
              <a:t> can have which of the following return values?</a:t>
            </a:r>
          </a:p>
          <a:p>
            <a:pPr marL="457200" indent="-457200">
              <a:buAutoNum type="alphaUcPeriod"/>
            </a:pPr>
            <a:r>
              <a:rPr lang="en-US" dirty="0" smtClean="0"/>
              <a:t>SKIP_BODY</a:t>
            </a:r>
          </a:p>
          <a:p>
            <a:pPr marL="457200" indent="-457200">
              <a:buAutoNum type="alphaUcPeriod"/>
            </a:pPr>
            <a:r>
              <a:rPr lang="en-US" dirty="0" smtClean="0"/>
              <a:t>SKIP_PAGE</a:t>
            </a:r>
          </a:p>
          <a:p>
            <a:pPr marL="457200" indent="-457200">
              <a:buAutoNum type="alphaUcPeriod"/>
            </a:pPr>
            <a:r>
              <a:rPr lang="en-US" dirty="0" smtClean="0"/>
              <a:t>EVAL_BODY_INCLUDE</a:t>
            </a:r>
          </a:p>
          <a:p>
            <a:pPr marL="457200" indent="-457200">
              <a:buAutoNum type="alphaUcPeriod"/>
            </a:pPr>
            <a:r>
              <a:rPr lang="en-US" dirty="0" smtClean="0"/>
              <a:t>EVAL_PAGE</a:t>
            </a:r>
          </a:p>
          <a:p>
            <a:pPr marL="457200" indent="-457200">
              <a:buAutoNum type="alpha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doStartTag</a:t>
            </a:r>
            <a:r>
              <a:rPr lang="en-US" dirty="0"/>
              <a:t> () of </a:t>
            </a:r>
            <a:r>
              <a:rPr lang="en-US" dirty="0" err="1"/>
              <a:t>IterationTag</a:t>
            </a:r>
            <a:r>
              <a:rPr lang="en-US" dirty="0"/>
              <a:t> can have which of the following return values?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SKIP_BODY</a:t>
            </a:r>
          </a:p>
          <a:p>
            <a:pPr marL="457200" indent="-457200">
              <a:buAutoNum type="alphaUcPeriod"/>
            </a:pPr>
            <a:r>
              <a:rPr lang="en-US" dirty="0" smtClean="0"/>
              <a:t>SKIP_PAGE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EVAL_BODY_INCLUDE</a:t>
            </a:r>
          </a:p>
          <a:p>
            <a:pPr marL="457200" indent="-457200">
              <a:buAutoNum type="alphaUcPeriod"/>
            </a:pPr>
            <a:r>
              <a:rPr lang="en-US" dirty="0" smtClean="0"/>
              <a:t>EVAL_PAGE</a:t>
            </a:r>
          </a:p>
          <a:p>
            <a:pPr marL="457200" indent="-457200">
              <a:buAutoNum type="alpha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method might be invoked more than one time in a classic tag handler class</a:t>
            </a:r>
            <a:r>
              <a:rPr lang="en-US" dirty="0" smtClean="0"/>
              <a:t>?</a:t>
            </a:r>
          </a:p>
          <a:p>
            <a:pPr marL="457200" indent="-457200">
              <a:buAutoNum type="alphaUcPeriod"/>
            </a:pPr>
            <a:r>
              <a:rPr lang="en-US" dirty="0" err="1" smtClean="0"/>
              <a:t>doStartTag</a:t>
            </a:r>
            <a:r>
              <a:rPr lang="en-US" dirty="0" smtClean="0"/>
              <a:t> ()</a:t>
            </a:r>
          </a:p>
          <a:p>
            <a:pPr marL="457200" indent="-457200">
              <a:buAutoNum type="alphaUcPeriod"/>
            </a:pPr>
            <a:r>
              <a:rPr lang="en-US" dirty="0" err="1"/>
              <a:t>doInitBody</a:t>
            </a:r>
            <a:r>
              <a:rPr lang="en-US" dirty="0" smtClean="0"/>
              <a:t>()</a:t>
            </a:r>
          </a:p>
          <a:p>
            <a:pPr marL="457200" indent="-457200">
              <a:buAutoNum type="alphaUcPeriod"/>
            </a:pPr>
            <a:r>
              <a:rPr lang="en-US" dirty="0" err="1"/>
              <a:t>doAfterBody</a:t>
            </a:r>
            <a:r>
              <a:rPr lang="en-US" dirty="0" smtClean="0"/>
              <a:t>()</a:t>
            </a:r>
          </a:p>
          <a:p>
            <a:pPr marL="457200" indent="-457200">
              <a:buAutoNum type="alphaUcPeriod"/>
            </a:pPr>
            <a:r>
              <a:rPr lang="en-US" dirty="0" err="1"/>
              <a:t>doEndTag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1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method might be invoked more than one time in a classic tag handler class</a:t>
            </a:r>
            <a:r>
              <a:rPr lang="en-US" dirty="0" smtClean="0"/>
              <a:t>?</a:t>
            </a:r>
          </a:p>
          <a:p>
            <a:pPr marL="457200" indent="-457200">
              <a:buAutoNum type="alphaUcPeriod"/>
            </a:pPr>
            <a:r>
              <a:rPr lang="en-US" b="1" dirty="0" err="1" smtClean="0"/>
              <a:t>doStartTag</a:t>
            </a:r>
            <a:r>
              <a:rPr lang="en-US" b="1" dirty="0" smtClean="0"/>
              <a:t> ()</a:t>
            </a:r>
          </a:p>
          <a:p>
            <a:pPr marL="457200" indent="-457200">
              <a:buAutoNum type="alphaUcPeriod"/>
            </a:pPr>
            <a:r>
              <a:rPr lang="en-US" dirty="0" err="1"/>
              <a:t>doInitBody</a:t>
            </a:r>
            <a:r>
              <a:rPr lang="en-US" dirty="0" smtClean="0"/>
              <a:t>()</a:t>
            </a:r>
          </a:p>
          <a:p>
            <a:pPr marL="457200" indent="-457200">
              <a:buAutoNum type="alphaUcPeriod"/>
            </a:pPr>
            <a:r>
              <a:rPr lang="en-US" b="1" dirty="0" err="1"/>
              <a:t>doAfterBody</a:t>
            </a:r>
            <a:r>
              <a:rPr lang="en-US" b="1" dirty="0" smtClean="0"/>
              <a:t>()</a:t>
            </a:r>
          </a:p>
          <a:p>
            <a:pPr marL="457200" indent="-457200">
              <a:buAutoNum type="alphaUcPeriod"/>
            </a:pPr>
            <a:r>
              <a:rPr lang="en-US" dirty="0" err="1"/>
              <a:t>doEndTag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6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value will make the body of the tag treated </a:t>
            </a:r>
            <a:r>
              <a:rPr lang="en-US" dirty="0"/>
              <a:t>as static </a:t>
            </a:r>
            <a:r>
              <a:rPr lang="en-US" dirty="0" smtClean="0"/>
              <a:t>text?</a:t>
            </a:r>
          </a:p>
          <a:p>
            <a:pPr marL="457200" indent="-457200">
              <a:buAutoNum type="alphaUcPeriod"/>
            </a:pPr>
            <a:r>
              <a:rPr lang="en-US" kern="1200" dirty="0" err="1" smtClean="0">
                <a:latin typeface="Courier New" pitchFamily="49" charset="0"/>
                <a:cs typeface="Courier New" pitchFamily="49" charset="0"/>
              </a:rPr>
              <a:t>scriptless</a:t>
            </a:r>
            <a:endParaRPr lang="en-US" kern="12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lphaUcPeriod"/>
            </a:pPr>
            <a:r>
              <a:rPr lang="en-US" kern="1200" dirty="0" err="1" smtClean="0">
                <a:latin typeface="Courier New" pitchFamily="49" charset="0"/>
                <a:cs typeface="Courier New" pitchFamily="49" charset="0"/>
              </a:rPr>
              <a:t>tagdependent</a:t>
            </a:r>
            <a:endParaRPr lang="en-US" kern="12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lphaUcPeriod"/>
            </a:pPr>
            <a:r>
              <a:rPr lang="en-US" kern="1200" dirty="0" smtClean="0">
                <a:latin typeface="Courier New" pitchFamily="49" charset="0"/>
                <a:cs typeface="Courier New" pitchFamily="49" charset="0"/>
              </a:rPr>
              <a:t>JSP</a:t>
            </a:r>
          </a:p>
          <a:p>
            <a:pPr marL="457200" indent="-457200">
              <a:buAutoNum type="alphaUcPeriod"/>
            </a:pPr>
            <a:r>
              <a:rPr lang="en-US" kern="1200" dirty="0" smtClean="0">
                <a:latin typeface="Courier New" pitchFamily="49" charset="0"/>
                <a:cs typeface="Courier New" pitchFamily="49" charset="0"/>
              </a:rPr>
              <a:t>empty</a:t>
            </a:r>
          </a:p>
          <a:p>
            <a:pPr marL="457200" indent="-457200">
              <a:buAutoNum type="alpha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5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value will make the body of the tag treated </a:t>
            </a:r>
            <a:r>
              <a:rPr lang="en-US" dirty="0"/>
              <a:t>as static </a:t>
            </a:r>
            <a:r>
              <a:rPr lang="en-US" dirty="0" smtClean="0"/>
              <a:t>text?</a:t>
            </a:r>
          </a:p>
          <a:p>
            <a:pPr marL="457200" indent="-457200">
              <a:buAutoNum type="alphaUcPeriod"/>
            </a:pPr>
            <a:r>
              <a:rPr lang="en-US" kern="1200" dirty="0" err="1" smtClean="0">
                <a:latin typeface="Courier New" pitchFamily="49" charset="0"/>
                <a:cs typeface="Courier New" pitchFamily="49" charset="0"/>
              </a:rPr>
              <a:t>scriptless</a:t>
            </a:r>
            <a:endParaRPr lang="en-US" kern="12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lphaUcPeriod"/>
            </a:pP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tagdependent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lphaUcPeriod"/>
            </a:pPr>
            <a:r>
              <a:rPr lang="en-US" kern="1200" dirty="0" smtClean="0">
                <a:latin typeface="Courier New" pitchFamily="49" charset="0"/>
                <a:cs typeface="Courier New" pitchFamily="49" charset="0"/>
              </a:rPr>
              <a:t>JSP</a:t>
            </a:r>
          </a:p>
          <a:p>
            <a:pPr marL="457200" indent="-457200">
              <a:buAutoNum type="alphaUcPeriod"/>
            </a:pPr>
            <a:r>
              <a:rPr lang="en-US" kern="1200" dirty="0" smtClean="0">
                <a:latin typeface="Courier New" pitchFamily="49" charset="0"/>
                <a:cs typeface="Courier New" pitchFamily="49" charset="0"/>
              </a:rPr>
              <a:t>empty</a:t>
            </a:r>
          </a:p>
          <a:p>
            <a:pPr marL="457200" indent="-457200">
              <a:buAutoNum type="alpha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6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marL="0" lvl="0" indent="0">
              <a:buNone/>
            </a:pPr>
            <a:r>
              <a:rPr lang="en-IN" dirty="0"/>
              <a:t>Given the following tag handler defined with &lt;</a:t>
            </a:r>
            <a:r>
              <a:rPr lang="en-IN" dirty="0" err="1"/>
              <a:t>bodycontent</a:t>
            </a:r>
            <a:r>
              <a:rPr lang="en-IN" dirty="0"/>
              <a:t>&gt;JSP&lt;/</a:t>
            </a:r>
            <a:r>
              <a:rPr lang="en-IN" dirty="0" err="1"/>
              <a:t>bodycontent</a:t>
            </a:r>
            <a:r>
              <a:rPr lang="en-IN" dirty="0"/>
              <a:t>&gt; 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public </a:t>
            </a:r>
            <a:r>
              <a:rPr lang="en-IN" dirty="0"/>
              <a:t>class </a:t>
            </a:r>
            <a:r>
              <a:rPr lang="en-IN" dirty="0" smtClean="0"/>
              <a:t>Test extends </a:t>
            </a:r>
            <a:r>
              <a:rPr lang="en-IN" dirty="0" err="1"/>
              <a:t>TagSupport</a:t>
            </a:r>
            <a:r>
              <a:rPr lang="en-IN" dirty="0"/>
              <a:t> {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public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doStartTag</a:t>
            </a:r>
            <a:r>
              <a:rPr lang="en-IN" dirty="0"/>
              <a:t>() throws </a:t>
            </a:r>
            <a:r>
              <a:rPr lang="en-IN" dirty="0" err="1"/>
              <a:t>JspException</a:t>
            </a:r>
            <a:r>
              <a:rPr lang="en-IN" dirty="0"/>
              <a:t>{ 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/>
              <a:t>return EVAL_BODY_INCLUDE;  </a:t>
            </a: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public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doAfterBody</a:t>
            </a:r>
            <a:r>
              <a:rPr lang="en-IN" dirty="0"/>
              <a:t>() throws </a:t>
            </a:r>
            <a:r>
              <a:rPr lang="en-IN" dirty="0" err="1"/>
              <a:t>JspException</a:t>
            </a:r>
            <a:r>
              <a:rPr lang="en-IN" dirty="0"/>
              <a:t> {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/>
              <a:t>try {  	</a:t>
            </a:r>
            <a:r>
              <a:rPr lang="en-IN" dirty="0" err="1" smtClean="0"/>
              <a:t>pageContext.getOut</a:t>
            </a:r>
            <a:r>
              <a:rPr lang="en-IN" dirty="0"/>
              <a:t>().print(" how are you?"); </a:t>
            </a:r>
            <a:r>
              <a:rPr lang="en-IN" dirty="0" smtClean="0"/>
              <a:t>	}</a:t>
            </a:r>
            <a:r>
              <a:rPr lang="en-IN" dirty="0"/>
              <a:t>catch(</a:t>
            </a:r>
            <a:r>
              <a:rPr lang="en-IN" dirty="0" err="1"/>
              <a:t>IOException</a:t>
            </a:r>
            <a:r>
              <a:rPr lang="en-IN" dirty="0"/>
              <a:t> e) {}  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	return </a:t>
            </a:r>
            <a:r>
              <a:rPr lang="en-IN" dirty="0"/>
              <a:t>SKIP_BODY;  }}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What </a:t>
            </a:r>
            <a:r>
              <a:rPr lang="en-IN" dirty="0"/>
              <a:t>will be printed out by the following part of a </a:t>
            </a:r>
            <a:r>
              <a:rPr lang="en-IN" dirty="0" err="1"/>
              <a:t>jsp</a:t>
            </a:r>
            <a:r>
              <a:rPr lang="en-IN" dirty="0"/>
              <a:t> page?&lt;</a:t>
            </a:r>
            <a:r>
              <a:rPr lang="en-IN" dirty="0" err="1"/>
              <a:t>prefix:sufix</a:t>
            </a:r>
            <a:r>
              <a:rPr lang="en-IN" dirty="0"/>
              <a:t>&gt;&lt;i&gt;Hello&lt;/i&gt;&lt;/</a:t>
            </a:r>
            <a:r>
              <a:rPr lang="en-IN" dirty="0" err="1"/>
              <a:t>prefix:sufix</a:t>
            </a:r>
            <a:r>
              <a:rPr lang="en-IN" dirty="0"/>
              <a:t>&gt; </a:t>
            </a:r>
            <a:endParaRPr lang="en-IN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990600"/>
            <a:ext cx="8229600" cy="4525963"/>
          </a:xfrm>
        </p:spPr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IN" dirty="0"/>
              <a:t>The tag handler won't </a:t>
            </a:r>
            <a:r>
              <a:rPr lang="en-IN" dirty="0" err="1" smtClean="0"/>
              <a:t>compile.</a:t>
            </a:r>
            <a:r>
              <a:rPr lang="en-IN" b="1" dirty="0" err="1" smtClean="0"/>
              <a:t>T</a:t>
            </a:r>
            <a:endParaRPr lang="en-IN" b="1" dirty="0" smtClean="0"/>
          </a:p>
          <a:p>
            <a:pPr marL="457200" indent="-457200">
              <a:buFont typeface="+mj-lt"/>
              <a:buAutoNum type="alphaUcPeriod"/>
            </a:pPr>
            <a:r>
              <a:rPr lang="en-IN" dirty="0" smtClean="0"/>
              <a:t>The </a:t>
            </a:r>
            <a:r>
              <a:rPr lang="en-IN" dirty="0" err="1"/>
              <a:t>jsp</a:t>
            </a:r>
            <a:r>
              <a:rPr lang="en-IN" dirty="0"/>
              <a:t> page will print Hello how are you</a:t>
            </a:r>
            <a:r>
              <a:rPr lang="en-IN" dirty="0" smtClean="0"/>
              <a:t>?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 smtClean="0"/>
              <a:t>The </a:t>
            </a:r>
            <a:r>
              <a:rPr lang="en-IN" dirty="0" err="1"/>
              <a:t>jsp</a:t>
            </a:r>
            <a:r>
              <a:rPr lang="en-IN" dirty="0"/>
              <a:t> page will print how are you? </a:t>
            </a:r>
            <a:r>
              <a:rPr lang="en-IN" dirty="0" smtClean="0"/>
              <a:t>Hello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 smtClean="0"/>
              <a:t>The </a:t>
            </a:r>
            <a:r>
              <a:rPr lang="en-IN" dirty="0" err="1"/>
              <a:t>jsp</a:t>
            </a:r>
            <a:r>
              <a:rPr lang="en-IN" dirty="0"/>
              <a:t> page will print Hello  </a:t>
            </a:r>
            <a:endParaRPr lang="en-US" dirty="0"/>
          </a:p>
          <a:p>
            <a:pPr marL="457200" indent="-45720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5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EL expression is given as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${X.Y}</a:t>
            </a:r>
          </a:p>
          <a:p>
            <a:pPr marL="0" indent="0">
              <a:buNone/>
            </a:pPr>
            <a:r>
              <a:rPr lang="en-US" dirty="0" smtClean="0"/>
              <a:t>X could be either </a:t>
            </a:r>
          </a:p>
          <a:p>
            <a:pPr marL="457200" indent="-457200">
              <a:buAutoNum type="alphaU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bean</a:t>
            </a:r>
          </a:p>
          <a:p>
            <a:pPr marL="457200" indent="-457200">
              <a:buAutoNum type="alphaU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List object</a:t>
            </a:r>
          </a:p>
          <a:p>
            <a:pPr marL="457200" indent="-457200">
              <a:buAutoNum type="alphaU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cookie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</a:endParaRPr>
          </a:p>
          <a:p>
            <a:pPr marL="457200" indent="-457200">
              <a:buAutoNum type="alphaU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request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4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marL="0" lvl="0" indent="0">
              <a:buNone/>
            </a:pPr>
            <a:r>
              <a:rPr lang="en-IN" dirty="0"/>
              <a:t>Given the following tag handler defined with &lt;</a:t>
            </a:r>
            <a:r>
              <a:rPr lang="en-IN" dirty="0" err="1"/>
              <a:t>bodycontent</a:t>
            </a:r>
            <a:r>
              <a:rPr lang="en-IN" dirty="0"/>
              <a:t>&gt;JSP&lt;/</a:t>
            </a:r>
            <a:r>
              <a:rPr lang="en-IN" dirty="0" err="1"/>
              <a:t>bodycontent</a:t>
            </a:r>
            <a:r>
              <a:rPr lang="en-IN" dirty="0"/>
              <a:t>&gt; 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public </a:t>
            </a:r>
            <a:r>
              <a:rPr lang="en-IN" dirty="0"/>
              <a:t>class </a:t>
            </a:r>
            <a:r>
              <a:rPr lang="en-IN" dirty="0" smtClean="0"/>
              <a:t>Test extends </a:t>
            </a:r>
            <a:r>
              <a:rPr lang="en-IN" dirty="0" err="1"/>
              <a:t>TagSupport</a:t>
            </a:r>
            <a:r>
              <a:rPr lang="en-IN" dirty="0"/>
              <a:t> {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public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doStartTag</a:t>
            </a:r>
            <a:r>
              <a:rPr lang="en-IN" dirty="0"/>
              <a:t>() throws </a:t>
            </a:r>
            <a:r>
              <a:rPr lang="en-IN" dirty="0" err="1"/>
              <a:t>JspException</a:t>
            </a:r>
            <a:r>
              <a:rPr lang="en-IN" dirty="0"/>
              <a:t>{ 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/>
              <a:t>return EVAL_BODY_INCLUDE;  </a:t>
            </a: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public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doAfterBody</a:t>
            </a:r>
            <a:r>
              <a:rPr lang="en-IN" dirty="0"/>
              <a:t>() throws </a:t>
            </a:r>
            <a:r>
              <a:rPr lang="en-IN" dirty="0" err="1"/>
              <a:t>JspException</a:t>
            </a:r>
            <a:r>
              <a:rPr lang="en-IN" dirty="0"/>
              <a:t> {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/>
              <a:t>try {  	</a:t>
            </a:r>
            <a:r>
              <a:rPr lang="en-IN" dirty="0" err="1" smtClean="0"/>
              <a:t>pageContext.getOut</a:t>
            </a:r>
            <a:r>
              <a:rPr lang="en-IN" dirty="0"/>
              <a:t>().print(" how are you?"); </a:t>
            </a:r>
            <a:r>
              <a:rPr lang="en-IN" dirty="0" smtClean="0"/>
              <a:t>	}</a:t>
            </a:r>
            <a:r>
              <a:rPr lang="en-IN" dirty="0"/>
              <a:t>catch(</a:t>
            </a:r>
            <a:r>
              <a:rPr lang="en-IN" dirty="0" err="1"/>
              <a:t>IOException</a:t>
            </a:r>
            <a:r>
              <a:rPr lang="en-IN" dirty="0"/>
              <a:t> e) {}  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	return </a:t>
            </a:r>
            <a:r>
              <a:rPr lang="en-IN" dirty="0"/>
              <a:t>SKIP_BODY;  }}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What </a:t>
            </a:r>
            <a:r>
              <a:rPr lang="en-IN" dirty="0"/>
              <a:t>will be printed out by the following part of a </a:t>
            </a:r>
            <a:r>
              <a:rPr lang="en-IN" dirty="0" err="1"/>
              <a:t>jsp</a:t>
            </a:r>
            <a:r>
              <a:rPr lang="en-IN" dirty="0"/>
              <a:t> page?&lt;</a:t>
            </a:r>
            <a:r>
              <a:rPr lang="en-IN" dirty="0" err="1"/>
              <a:t>prefix:sufix</a:t>
            </a:r>
            <a:r>
              <a:rPr lang="en-IN" dirty="0"/>
              <a:t>&gt;&lt;i&gt;Hello&lt;/i&gt;&lt;/</a:t>
            </a:r>
            <a:r>
              <a:rPr lang="en-IN" dirty="0" err="1"/>
              <a:t>prefix:sufix</a:t>
            </a:r>
            <a:r>
              <a:rPr lang="en-IN" dirty="0"/>
              <a:t>&gt; </a:t>
            </a:r>
            <a:endParaRPr lang="en-IN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8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990600"/>
            <a:ext cx="8229600" cy="4525963"/>
          </a:xfrm>
        </p:spPr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IN" dirty="0"/>
              <a:t>The tag handler won't </a:t>
            </a:r>
            <a:r>
              <a:rPr lang="en-IN" dirty="0" err="1" smtClean="0"/>
              <a:t>compile.</a:t>
            </a:r>
            <a:r>
              <a:rPr lang="en-IN" b="1" dirty="0" err="1" smtClean="0"/>
              <a:t>T</a:t>
            </a:r>
            <a:endParaRPr lang="en-IN" b="1" dirty="0" smtClean="0"/>
          </a:p>
          <a:p>
            <a:pPr marL="457200" indent="-457200">
              <a:buFont typeface="+mj-lt"/>
              <a:buAutoNum type="alphaUcPeriod"/>
            </a:pPr>
            <a:r>
              <a:rPr lang="en-IN" b="1" dirty="0" smtClean="0"/>
              <a:t>The </a:t>
            </a:r>
            <a:r>
              <a:rPr lang="en-IN" b="1" dirty="0" err="1"/>
              <a:t>jsp</a:t>
            </a:r>
            <a:r>
              <a:rPr lang="en-IN" b="1" dirty="0"/>
              <a:t> page will print Hello how are you</a:t>
            </a:r>
            <a:r>
              <a:rPr lang="en-IN" b="1" dirty="0" smtClean="0"/>
              <a:t>?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 smtClean="0"/>
              <a:t>The </a:t>
            </a:r>
            <a:r>
              <a:rPr lang="en-IN" dirty="0" err="1"/>
              <a:t>jsp</a:t>
            </a:r>
            <a:r>
              <a:rPr lang="en-IN" dirty="0"/>
              <a:t> page will print how are you? </a:t>
            </a:r>
            <a:r>
              <a:rPr lang="en-IN" dirty="0" smtClean="0"/>
              <a:t>Hello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 smtClean="0"/>
              <a:t>The </a:t>
            </a:r>
            <a:r>
              <a:rPr lang="en-IN" dirty="0" err="1"/>
              <a:t>jsp</a:t>
            </a:r>
            <a:r>
              <a:rPr lang="en-IN" dirty="0"/>
              <a:t> page will print Hello  </a:t>
            </a:r>
            <a:endParaRPr lang="en-US" dirty="0"/>
          </a:p>
          <a:p>
            <a:pPr marL="457200" indent="-45720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26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rtexprvalue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&gt;true&lt;/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rtexprvalue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/>
              <a:t>The parent tag of the above tag is</a:t>
            </a:r>
          </a:p>
          <a:p>
            <a:pPr marL="457200" indent="-457200">
              <a:buAutoNum type="alphaUcPeriod"/>
            </a:pPr>
            <a:r>
              <a:rPr lang="en-US" dirty="0"/>
              <a:t>t</a:t>
            </a:r>
            <a:r>
              <a:rPr lang="en-US" dirty="0" smtClean="0"/>
              <a:t>ag</a:t>
            </a:r>
          </a:p>
          <a:p>
            <a:pPr marL="457200" indent="-457200">
              <a:buAutoNum type="alphaUcPeriod"/>
            </a:pPr>
            <a:r>
              <a:rPr lang="en-US" dirty="0" smtClean="0"/>
              <a:t>body</a:t>
            </a:r>
          </a:p>
          <a:p>
            <a:pPr marL="457200" indent="-457200">
              <a:buAutoNum type="alphaUcPeriod"/>
            </a:pPr>
            <a:r>
              <a:rPr lang="en-US" dirty="0"/>
              <a:t>t</a:t>
            </a:r>
            <a:r>
              <a:rPr lang="en-US" dirty="0" smtClean="0"/>
              <a:t>ag-lib</a:t>
            </a:r>
          </a:p>
          <a:p>
            <a:pPr marL="457200" indent="-457200">
              <a:buAutoNum type="alphaUcPeriod"/>
            </a:pPr>
            <a:r>
              <a:rPr lang="en-US" dirty="0" smtClean="0"/>
              <a:t>attribute</a:t>
            </a:r>
          </a:p>
          <a:p>
            <a:pPr marL="457200" indent="-457200">
              <a:buAutoNum type="alphaU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2299D8-AA40-4AD6-8517-083EBB65EA1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9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rtexprvalue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&gt;true&lt;/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rtexprvalue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/>
              <a:t>The parent tag of the above tag is</a:t>
            </a:r>
          </a:p>
          <a:p>
            <a:pPr marL="457200" indent="-457200">
              <a:buAutoNum type="alphaUcPeriod"/>
            </a:pPr>
            <a:r>
              <a:rPr lang="en-US" dirty="0"/>
              <a:t>t</a:t>
            </a:r>
            <a:r>
              <a:rPr lang="en-US" dirty="0" smtClean="0"/>
              <a:t>ag</a:t>
            </a:r>
          </a:p>
          <a:p>
            <a:pPr marL="457200" indent="-457200">
              <a:buAutoNum type="alphaUcPeriod"/>
            </a:pPr>
            <a:r>
              <a:rPr lang="en-US" dirty="0" smtClean="0"/>
              <a:t>body</a:t>
            </a:r>
          </a:p>
          <a:p>
            <a:pPr marL="457200" indent="-457200">
              <a:buAutoNum type="alphaUcPeriod"/>
            </a:pPr>
            <a:r>
              <a:rPr lang="en-US" dirty="0"/>
              <a:t>t</a:t>
            </a:r>
            <a:r>
              <a:rPr lang="en-US" dirty="0" smtClean="0"/>
              <a:t>ag-lib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attribute</a:t>
            </a:r>
          </a:p>
          <a:p>
            <a:pPr marL="457200" indent="-457200">
              <a:buAutoNum type="alphaU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2299D8-AA40-4AD6-8517-083EBB65EA1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1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 11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 </a:t>
            </a:r>
            <a:r>
              <a:rPr lang="en-IN" dirty="0"/>
              <a:t>Which of the following methods can only be found in the </a:t>
            </a:r>
            <a:r>
              <a:rPr lang="en-IN" dirty="0" err="1"/>
              <a:t>BodyTag</a:t>
            </a:r>
            <a:r>
              <a:rPr lang="en-IN" dirty="0"/>
              <a:t> interface?</a:t>
            </a:r>
            <a:endParaRPr lang="en-US" dirty="0"/>
          </a:p>
          <a:p>
            <a:pPr marL="914400" lvl="1" indent="-457200">
              <a:buFont typeface="+mj-lt"/>
              <a:buAutoNum type="alphaUcPeriod"/>
            </a:pPr>
            <a:r>
              <a:rPr lang="en-IN" sz="2000" dirty="0" err="1"/>
              <a:t>getParent</a:t>
            </a:r>
            <a:endParaRPr lang="en-US" sz="2000" dirty="0"/>
          </a:p>
          <a:p>
            <a:pPr marL="914400" lvl="1" indent="-457200">
              <a:buFont typeface="+mj-lt"/>
              <a:buAutoNum type="alphaUcPeriod"/>
            </a:pPr>
            <a:r>
              <a:rPr lang="en-IN" sz="2000" dirty="0" err="1"/>
              <a:t>doInitBody</a:t>
            </a:r>
            <a:endParaRPr lang="en-US" sz="2000" dirty="0"/>
          </a:p>
          <a:p>
            <a:pPr marL="914400" lvl="1" indent="-457200">
              <a:buFont typeface="+mj-lt"/>
              <a:buAutoNum type="alphaUcPeriod"/>
            </a:pPr>
            <a:r>
              <a:rPr lang="en-IN" sz="2000" dirty="0" err="1"/>
              <a:t>doStartTag</a:t>
            </a:r>
            <a:endParaRPr lang="en-US" sz="2000" dirty="0"/>
          </a:p>
          <a:p>
            <a:pPr marL="914400" lvl="1" indent="-457200">
              <a:buFont typeface="+mj-lt"/>
              <a:buAutoNum type="alphaUcPeriod"/>
            </a:pPr>
            <a:r>
              <a:rPr lang="en-IN" sz="2000" dirty="0" err="1"/>
              <a:t>doEndTag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4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 11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 </a:t>
            </a:r>
            <a:r>
              <a:rPr lang="en-IN" dirty="0"/>
              <a:t>Which of the following methods can only be found in the </a:t>
            </a:r>
            <a:r>
              <a:rPr lang="en-IN" dirty="0" err="1"/>
              <a:t>BodyTag</a:t>
            </a:r>
            <a:r>
              <a:rPr lang="en-IN" dirty="0"/>
              <a:t> interface?</a:t>
            </a:r>
            <a:endParaRPr lang="en-US" dirty="0"/>
          </a:p>
          <a:p>
            <a:pPr marL="914400" lvl="1" indent="-457200">
              <a:buFont typeface="+mj-lt"/>
              <a:buAutoNum type="alphaUcPeriod"/>
            </a:pPr>
            <a:r>
              <a:rPr lang="en-IN" sz="2000" dirty="0" err="1"/>
              <a:t>getParent</a:t>
            </a:r>
            <a:endParaRPr lang="en-US" sz="2000" dirty="0"/>
          </a:p>
          <a:p>
            <a:pPr marL="914400" lvl="1" indent="-457200">
              <a:buFont typeface="+mj-lt"/>
              <a:buAutoNum type="alphaUcPeriod"/>
            </a:pPr>
            <a:r>
              <a:rPr lang="en-IN" sz="2000" b="1" dirty="0" err="1"/>
              <a:t>doInitBody</a:t>
            </a:r>
            <a:endParaRPr lang="en-US" sz="2000" dirty="0"/>
          </a:p>
          <a:p>
            <a:pPr marL="914400" lvl="1" indent="-457200">
              <a:buFont typeface="+mj-lt"/>
              <a:buAutoNum type="alphaUcPeriod"/>
            </a:pPr>
            <a:r>
              <a:rPr lang="en-IN" sz="2000" dirty="0" err="1"/>
              <a:t>doStartTag</a:t>
            </a:r>
            <a:endParaRPr lang="en-US" sz="2000" dirty="0"/>
          </a:p>
          <a:p>
            <a:pPr marL="914400" lvl="1" indent="-457200">
              <a:buFont typeface="+mj-lt"/>
              <a:buAutoNum type="alphaUcPeriod"/>
            </a:pPr>
            <a:r>
              <a:rPr lang="en-IN" sz="2000" dirty="0" err="1"/>
              <a:t>doEndTag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7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EL expression is given as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${X.Y}</a:t>
            </a:r>
          </a:p>
          <a:p>
            <a:pPr marL="0" indent="0">
              <a:buNone/>
            </a:pPr>
            <a:r>
              <a:rPr lang="en-US" dirty="0" smtClean="0"/>
              <a:t>X could be either </a:t>
            </a:r>
          </a:p>
          <a:p>
            <a:pPr marL="457200" indent="-457200">
              <a:buAutoNum type="alphaUcPeriod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bean</a:t>
            </a:r>
          </a:p>
          <a:p>
            <a:pPr marL="457200" indent="-457200">
              <a:buAutoNum type="alphaU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List object</a:t>
            </a:r>
          </a:p>
          <a:p>
            <a:pPr marL="457200" indent="-457200">
              <a:buAutoNum type="alphaUcPeriod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cookie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</a:endParaRPr>
          </a:p>
          <a:p>
            <a:pPr marL="457200" indent="-457200">
              <a:buAutoNum type="alphaU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request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HTML form has &lt;input type=“text” name=“login”&gt;</a:t>
            </a:r>
          </a:p>
          <a:p>
            <a:pPr marL="0" indent="0">
              <a:buNone/>
            </a:pPr>
            <a:r>
              <a:rPr lang="en-US" dirty="0" smtClean="0"/>
              <a:t>Which of the following gets the login value?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pageScope.login</a:t>
            </a:r>
            <a:endParaRPr lang="en-US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initParam.login</a:t>
            </a:r>
            <a:endParaRPr lang="en-US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form.color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param.login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7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HTML form has &lt;input type=“text” name=“login”&gt;</a:t>
            </a:r>
          </a:p>
          <a:p>
            <a:pPr marL="0" indent="0">
              <a:buNone/>
            </a:pPr>
            <a:r>
              <a:rPr lang="en-US" dirty="0" smtClean="0"/>
              <a:t>Which of the following gets the login value?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pageScope.login</a:t>
            </a:r>
            <a:endParaRPr lang="en-US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initParam.login</a:t>
            </a:r>
            <a:endParaRPr lang="en-US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form.color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param.login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9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EL expression is given as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${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X[Y]}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/>
              <a:t>X </a:t>
            </a:r>
            <a:r>
              <a:rPr lang="en-US" dirty="0" smtClean="0"/>
              <a:t>cannot be</a:t>
            </a:r>
            <a:endParaRPr lang="en-US" dirty="0"/>
          </a:p>
          <a:p>
            <a:pPr marL="457200" indent="-457200">
              <a:buAutoNum type="alphaU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bean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lphaU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List object</a:t>
            </a:r>
          </a:p>
          <a:p>
            <a:pPr marL="457200" indent="-457200">
              <a:buAutoNum type="alphaU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Map object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</a:endParaRPr>
          </a:p>
          <a:p>
            <a:pPr marL="457200" indent="-457200">
              <a:buAutoNum type="alphaUcPeriod"/>
            </a:pP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paramValues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9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EL expression is given as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${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X[Y]}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/>
              <a:t>X </a:t>
            </a:r>
            <a:r>
              <a:rPr lang="en-US" dirty="0" smtClean="0"/>
              <a:t>cannot be</a:t>
            </a:r>
            <a:endParaRPr lang="en-US" dirty="0"/>
          </a:p>
          <a:p>
            <a:pPr marL="457200" indent="-457200">
              <a:buAutoNum type="alphaUcPeriod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bean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lphaUcPeriod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List object</a:t>
            </a:r>
          </a:p>
          <a:p>
            <a:pPr marL="457200" indent="-457200">
              <a:buAutoNum type="alphaUcPeriod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Map object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</a:endParaRPr>
          </a:p>
          <a:p>
            <a:pPr marL="457200" indent="-457200">
              <a:buAutoNum type="alphaUcPeriod"/>
            </a:pP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paramValues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029200"/>
          </a:xfrm>
        </p:spPr>
        <p:txBody>
          <a:bodyPr/>
          <a:lstStyle/>
          <a:p>
            <a:r>
              <a:rPr lang="en-US" dirty="0" smtClean="0"/>
              <a:t>TLD has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&lt;tag&gt;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&lt;description&gt;use of custom tags&lt;/description&gt;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&lt;name&gt;Simple&lt;/name&gt;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&lt;tag-class&gt;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tag.Simple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&lt;/tag-class&gt;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&lt;body-content&gt;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scriptless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&lt;/body-content&gt;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&lt;/tag&gt;</a:t>
            </a:r>
          </a:p>
          <a:p>
            <a:pPr marL="0" indent="0">
              <a:buNone/>
            </a:pPr>
            <a:r>
              <a:rPr lang="en-US" dirty="0" smtClean="0"/>
              <a:t>The tag can contain</a:t>
            </a:r>
            <a:endParaRPr lang="en-US" dirty="0"/>
          </a:p>
          <a:p>
            <a:pPr marL="914400" lvl="1" indent="-457200">
              <a:buFont typeface="+mj-lt"/>
              <a:buAutoNum type="alphaUcPeriod"/>
            </a:pPr>
            <a:r>
              <a:rPr lang="en-IN" sz="2000" dirty="0"/>
              <a:t>any content </a:t>
            </a:r>
            <a:endParaRPr lang="en-US" sz="2000" dirty="0"/>
          </a:p>
          <a:p>
            <a:pPr marL="914400" lvl="1" indent="-457200">
              <a:buFont typeface="+mj-lt"/>
              <a:buAutoNum type="alphaUcPeriod"/>
            </a:pPr>
            <a:r>
              <a:rPr lang="en-IN" sz="2000" dirty="0"/>
              <a:t>can have </a:t>
            </a:r>
            <a:r>
              <a:rPr lang="en-IN" sz="2000" dirty="0" err="1"/>
              <a:t>jsp</a:t>
            </a:r>
            <a:r>
              <a:rPr lang="en-IN" sz="2000" dirty="0"/>
              <a:t> </a:t>
            </a:r>
            <a:r>
              <a:rPr lang="en-IN" sz="2000" dirty="0" err="1"/>
              <a:t>scriplets</a:t>
            </a:r>
            <a:endParaRPr lang="en-US" sz="2000" dirty="0"/>
          </a:p>
          <a:p>
            <a:pPr marL="914400" lvl="1" indent="-457200">
              <a:buFont typeface="+mj-lt"/>
              <a:buAutoNum type="alphaUcPeriod"/>
            </a:pPr>
            <a:r>
              <a:rPr lang="en-IN" sz="2000" dirty="0"/>
              <a:t>can have plain text </a:t>
            </a:r>
            <a:endParaRPr lang="en-US" sz="2000" dirty="0"/>
          </a:p>
          <a:p>
            <a:pPr marL="914400" lvl="1" indent="-457200">
              <a:buFont typeface="+mj-lt"/>
              <a:buAutoNum type="alphaUcPeriod"/>
            </a:pPr>
            <a:r>
              <a:rPr lang="en-IN" sz="2000" dirty="0"/>
              <a:t>can have EL 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3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029200"/>
          </a:xfrm>
        </p:spPr>
        <p:txBody>
          <a:bodyPr/>
          <a:lstStyle/>
          <a:p>
            <a:r>
              <a:rPr lang="en-US" dirty="0" smtClean="0"/>
              <a:t>TLD has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&lt;tag&gt;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&lt;description&gt;use of custom tags&lt;/description&gt;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&lt;name&gt;Simple&lt;/name&gt;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&lt;tag-class&gt;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tag.Simple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&lt;/tag-class&gt;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&lt;body-content&gt;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scriptless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&lt;/body-content&gt;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&lt;/tag&gt;</a:t>
            </a:r>
          </a:p>
          <a:p>
            <a:pPr marL="0" indent="0">
              <a:buNone/>
            </a:pPr>
            <a:r>
              <a:rPr lang="en-US" dirty="0" smtClean="0"/>
              <a:t>The tag can contain</a:t>
            </a:r>
            <a:endParaRPr lang="en-US" dirty="0"/>
          </a:p>
          <a:p>
            <a:pPr marL="914400" lvl="1" indent="-457200">
              <a:buFont typeface="+mj-lt"/>
              <a:buAutoNum type="alphaUcPeriod"/>
            </a:pPr>
            <a:r>
              <a:rPr lang="en-IN" sz="2000" dirty="0"/>
              <a:t>any content </a:t>
            </a:r>
            <a:endParaRPr lang="en-US" sz="2000" dirty="0"/>
          </a:p>
          <a:p>
            <a:pPr marL="914400" lvl="1" indent="-457200">
              <a:buFont typeface="+mj-lt"/>
              <a:buAutoNum type="alphaUcPeriod"/>
            </a:pPr>
            <a:r>
              <a:rPr lang="en-IN" sz="2000" dirty="0"/>
              <a:t>can have </a:t>
            </a:r>
            <a:r>
              <a:rPr lang="en-IN" sz="2000" dirty="0" err="1"/>
              <a:t>jsp</a:t>
            </a:r>
            <a:r>
              <a:rPr lang="en-IN" sz="2000" dirty="0"/>
              <a:t> </a:t>
            </a:r>
            <a:r>
              <a:rPr lang="en-IN" sz="2000" dirty="0" err="1"/>
              <a:t>scriplets</a:t>
            </a:r>
            <a:endParaRPr lang="en-US" sz="2000" dirty="0"/>
          </a:p>
          <a:p>
            <a:pPr marL="914400" lvl="1" indent="-457200">
              <a:buFont typeface="+mj-lt"/>
              <a:buAutoNum type="alphaUcPeriod"/>
            </a:pPr>
            <a:r>
              <a:rPr lang="en-IN" sz="2000" b="1" dirty="0"/>
              <a:t>can have plain text </a:t>
            </a:r>
            <a:endParaRPr lang="en-US" sz="2000" b="1" dirty="0"/>
          </a:p>
          <a:p>
            <a:pPr marL="914400" lvl="1" indent="-457200">
              <a:buFont typeface="+mj-lt"/>
              <a:buAutoNum type="alphaUcPeriod"/>
            </a:pPr>
            <a:r>
              <a:rPr lang="en-IN" sz="2000" b="1" dirty="0"/>
              <a:t>can have EL </a:t>
            </a:r>
            <a:endParaRPr lang="en-US" sz="20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3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F98DF4C291A14C85D2BA6B16E94436" ma:contentTypeVersion="0" ma:contentTypeDescription="Create a new document." ma:contentTypeScope="" ma:versionID="9b00935dd70500517aee944b9acf93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F96A093-83F9-46E3-9F58-4F81EF3304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C4BFD56-5582-47F1-B706-3664A87803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46B146-10B1-4E4B-84B8-152E13B75786}">
  <ds:schemaRefs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2665</TotalTime>
  <Words>587</Words>
  <Application>Microsoft Office PowerPoint</Application>
  <PresentationFormat>On-screen Show (4:3)</PresentationFormat>
  <Paragraphs>220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Default Design</vt:lpstr>
      <vt:lpstr>JSP: EL and Custom Tags</vt:lpstr>
      <vt:lpstr>Question 1 </vt:lpstr>
      <vt:lpstr>Question 1 </vt:lpstr>
      <vt:lpstr>Question 2 </vt:lpstr>
      <vt:lpstr>Question 2 </vt:lpstr>
      <vt:lpstr>Question 3</vt:lpstr>
      <vt:lpstr>Question 3</vt:lpstr>
      <vt:lpstr>Question 4</vt:lpstr>
      <vt:lpstr>Question 4</vt:lpstr>
      <vt:lpstr>Question 5</vt:lpstr>
      <vt:lpstr>Question 5</vt:lpstr>
      <vt:lpstr>Question 6</vt:lpstr>
      <vt:lpstr>Question 6</vt:lpstr>
      <vt:lpstr>Question 7</vt:lpstr>
      <vt:lpstr>Question 7</vt:lpstr>
      <vt:lpstr>Question 8</vt:lpstr>
      <vt:lpstr>Question 8</vt:lpstr>
      <vt:lpstr>Question 9</vt:lpstr>
      <vt:lpstr>PowerPoint Presentation</vt:lpstr>
      <vt:lpstr>Question 9</vt:lpstr>
      <vt:lpstr>PowerPoint Presentation</vt:lpstr>
      <vt:lpstr>Question 10</vt:lpstr>
      <vt:lpstr>Question 10</vt:lpstr>
      <vt:lpstr>Question 11</vt:lpstr>
      <vt:lpstr>Question 11</vt:lpstr>
    </vt:vector>
  </TitlesOfParts>
  <Company>fcb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mgambhir</dc:creator>
  <cp:lastModifiedBy>Windows User</cp:lastModifiedBy>
  <cp:revision>856</cp:revision>
  <dcterms:created xsi:type="dcterms:W3CDTF">2005-08-31T12:40:43Z</dcterms:created>
  <dcterms:modified xsi:type="dcterms:W3CDTF">2012-05-02T06:31:23Z</dcterms:modified>
</cp:coreProperties>
</file>