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67" r:id="rId5"/>
    <p:sldId id="289" r:id="rId6"/>
    <p:sldId id="308" r:id="rId7"/>
    <p:sldId id="290" r:id="rId8"/>
    <p:sldId id="309" r:id="rId9"/>
    <p:sldId id="291" r:id="rId10"/>
    <p:sldId id="310" r:id="rId11"/>
    <p:sldId id="293" r:id="rId12"/>
    <p:sldId id="311" r:id="rId13"/>
    <p:sldId id="294" r:id="rId14"/>
    <p:sldId id="312" r:id="rId15"/>
    <p:sldId id="292" r:id="rId16"/>
    <p:sldId id="313" r:id="rId17"/>
    <p:sldId id="295" r:id="rId18"/>
    <p:sldId id="314" r:id="rId19"/>
    <p:sldId id="296" r:id="rId20"/>
    <p:sldId id="315" r:id="rId21"/>
    <p:sldId id="297" r:id="rId22"/>
    <p:sldId id="316" r:id="rId23"/>
    <p:sldId id="298" r:id="rId24"/>
    <p:sldId id="317" r:id="rId25"/>
    <p:sldId id="299" r:id="rId26"/>
    <p:sldId id="318" r:id="rId27"/>
    <p:sldId id="300" r:id="rId28"/>
    <p:sldId id="319" r:id="rId29"/>
    <p:sldId id="301" r:id="rId30"/>
    <p:sldId id="320" r:id="rId31"/>
    <p:sldId id="302" r:id="rId32"/>
    <p:sldId id="321" r:id="rId33"/>
    <p:sldId id="303" r:id="rId34"/>
    <p:sldId id="322" r:id="rId35"/>
    <p:sldId id="304" r:id="rId36"/>
    <p:sldId id="323" r:id="rId37"/>
    <p:sldId id="305" r:id="rId38"/>
    <p:sldId id="324" r:id="rId39"/>
    <p:sldId id="306" r:id="rId40"/>
    <p:sldId id="325" r:id="rId41"/>
    <p:sldId id="307" r:id="rId42"/>
    <p:sldId id="326" r:id="rId4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603" autoAdjust="0"/>
    <p:restoredTop sz="95878" autoAdjust="0"/>
  </p:normalViewPr>
  <p:slideViewPr>
    <p:cSldViewPr>
      <p:cViewPr varScale="1">
        <p:scale>
          <a:sx n="82" d="100"/>
          <a:sy n="82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Test/Test?name=R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Test/Test?name=R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err="1"/>
              <a:t>Servlets</a:t>
            </a:r>
            <a:r>
              <a:rPr lang="en-US" dirty="0"/>
              <a:t>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//Assume necessary imports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{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("name"));} 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if this servlet is requested using the URL </a:t>
            </a:r>
            <a:r>
              <a:rPr lang="en-US" dirty="0">
                <a:hlinkClick r:id="rId2"/>
              </a:rPr>
              <a:t>http://localhost:8090/Test/Test?name=Ravi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Exception is thrown and page displays with server error with Status 500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Page prints “Ravi”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Servlet code does not compile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Page displays error HTTP Status 405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//Assume necessary imports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/>
              <a:t>{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("name"));} 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if this servlet is requested using the URL </a:t>
            </a:r>
            <a:r>
              <a:rPr lang="en-US" dirty="0">
                <a:hlinkClick r:id="rId2"/>
              </a:rPr>
              <a:t>http://localhost:8090/Test/Test?name=Ravi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Exception is thrown and page displays with server error with Status 500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Page prints “Ravi”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Servlet code does not compile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/>
              <a:t>Page displays error HTTP Status 405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/>
              <a:t>How can the URL be specified for a servlet?</a:t>
            </a:r>
          </a:p>
          <a:p>
            <a:pPr marL="457200" indent="-457200">
              <a:buAutoNum type="alphaUcPeriod"/>
            </a:pPr>
            <a:r>
              <a:rPr lang="en-GB" dirty="0"/>
              <a:t>Using @</a:t>
            </a:r>
            <a:r>
              <a:rPr lang="en-GB" dirty="0" err="1"/>
              <a:t>WebServlet</a:t>
            </a:r>
            <a:r>
              <a:rPr lang="en-GB" dirty="0"/>
              <a:t> annotation</a:t>
            </a:r>
          </a:p>
          <a:p>
            <a:pPr marL="457200" indent="-457200">
              <a:buAutoNum type="alphaUcPeriod"/>
            </a:pPr>
            <a:r>
              <a:rPr lang="en-US" dirty="0"/>
              <a:t>Servlet class name is used as URL</a:t>
            </a:r>
          </a:p>
          <a:p>
            <a:pPr marL="457200" indent="-457200">
              <a:buAutoNum type="alphaUcPeriod"/>
            </a:pPr>
            <a:r>
              <a:rPr lang="en-US" dirty="0"/>
              <a:t>Using deployment descriptor’s </a:t>
            </a:r>
            <a:r>
              <a:rPr lang="en-GB" dirty="0"/>
              <a:t>&lt;servlet-mapping&gt; section</a:t>
            </a:r>
          </a:p>
          <a:p>
            <a:pPr marL="457200" indent="-457200">
              <a:buAutoNum type="alphaUcPeriod"/>
            </a:pPr>
            <a:r>
              <a:rPr lang="en-US" dirty="0"/>
              <a:t>Using deployment descriptor’s &lt;</a:t>
            </a:r>
            <a:r>
              <a:rPr lang="en-GB" dirty="0"/>
              <a:t>servlet-mapping&gt; section inside &lt;servlet&gt;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/>
              <a:t>How can the URL be specified for a servlet?</a:t>
            </a:r>
          </a:p>
          <a:p>
            <a:pPr marL="457200" indent="-457200">
              <a:buAutoNum type="alphaUcPeriod"/>
            </a:pPr>
            <a:r>
              <a:rPr lang="en-GB" b="1" dirty="0"/>
              <a:t>Using @</a:t>
            </a:r>
            <a:r>
              <a:rPr lang="en-GB" b="1" dirty="0" err="1"/>
              <a:t>WebServlet</a:t>
            </a:r>
            <a:r>
              <a:rPr lang="en-GB" b="1" dirty="0"/>
              <a:t> annotation</a:t>
            </a:r>
          </a:p>
          <a:p>
            <a:pPr marL="457200" indent="-457200">
              <a:buAutoNum type="alphaUcPeriod"/>
            </a:pPr>
            <a:r>
              <a:rPr lang="en-US" dirty="0"/>
              <a:t>Servlet class name is used as URL</a:t>
            </a:r>
          </a:p>
          <a:p>
            <a:pPr marL="457200" indent="-457200">
              <a:buAutoNum type="alphaUcPeriod"/>
            </a:pPr>
            <a:r>
              <a:rPr lang="en-US" b="1" dirty="0"/>
              <a:t>Using deployment descriptor’s </a:t>
            </a:r>
            <a:r>
              <a:rPr lang="en-GB" b="1" dirty="0"/>
              <a:t>&lt;servlet-mapping&gt; section</a:t>
            </a:r>
          </a:p>
          <a:p>
            <a:pPr marL="457200" indent="-457200">
              <a:buAutoNum type="alphaUcPeriod"/>
            </a:pPr>
            <a:r>
              <a:rPr lang="en-US" dirty="0"/>
              <a:t>Using deployment descriptor’s &lt;</a:t>
            </a:r>
            <a:r>
              <a:rPr lang="en-GB" dirty="0"/>
              <a:t>servlet-mapping&gt; section inside &lt;servlet&gt;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HTTP Status code says” HTTP method GET is not supported by this URL”?</a:t>
            </a:r>
          </a:p>
          <a:p>
            <a:pPr marL="457200" indent="-457200">
              <a:buAutoNum type="alphaUcPeriod"/>
            </a:pPr>
            <a:r>
              <a:rPr lang="en-US" dirty="0" err="1"/>
              <a:t>doPost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doGet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doHead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/>
              <a:t>service()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HTTP Status code says” HTTP method GET is not supported by this URL”?</a:t>
            </a:r>
          </a:p>
          <a:p>
            <a:pPr marL="457200" indent="-457200">
              <a:buAutoNum type="alphaUcPeriod"/>
            </a:pPr>
            <a:r>
              <a:rPr lang="en-US" b="1" dirty="0" err="1"/>
              <a:t>doPost</a:t>
            </a:r>
            <a:r>
              <a:rPr lang="en-US" b="1" dirty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doGet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doHead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/>
              <a:t>service()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A user registration form is filled online. On submitting the form, it goes to the servlet where servlet inserts the data in the database.</a:t>
            </a:r>
          </a:p>
          <a:p>
            <a:pPr marL="457200" indent="-457200">
              <a:buNone/>
            </a:pPr>
            <a:r>
              <a:rPr lang="en-US" dirty="0"/>
              <a:t>Which method of the servlet must be ideally implemented for this scenario?</a:t>
            </a:r>
          </a:p>
          <a:p>
            <a:pPr marL="457200" indent="-457200">
              <a:buAutoNum type="alphaUcPeriod"/>
            </a:pPr>
            <a:r>
              <a:rPr lang="en-US" dirty="0"/>
              <a:t>404</a:t>
            </a:r>
          </a:p>
          <a:p>
            <a:pPr marL="457200" indent="-457200">
              <a:buAutoNum type="alphaUcPeriod"/>
            </a:pPr>
            <a:r>
              <a:rPr lang="en-US" dirty="0"/>
              <a:t>405</a:t>
            </a:r>
          </a:p>
          <a:p>
            <a:pPr marL="457200" indent="-457200">
              <a:buAutoNum type="alphaUcPeriod"/>
            </a:pPr>
            <a:r>
              <a:rPr lang="en-US" dirty="0"/>
              <a:t>500</a:t>
            </a:r>
          </a:p>
          <a:p>
            <a:pPr marL="457200" indent="-457200">
              <a:buAutoNum type="alphaUcPeriod"/>
            </a:pPr>
            <a:r>
              <a:rPr lang="en-US" dirty="0"/>
              <a:t>503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A user registration form is filled online. On submitting the form, it goes to the servlet where servlet inserts the data in the database.</a:t>
            </a:r>
          </a:p>
          <a:p>
            <a:pPr marL="457200" indent="-457200">
              <a:buNone/>
            </a:pPr>
            <a:r>
              <a:rPr lang="en-US" dirty="0"/>
              <a:t>Which method of the servlet must be ideally implemented for this scenario?</a:t>
            </a:r>
          </a:p>
          <a:p>
            <a:pPr marL="457200" indent="-457200">
              <a:buAutoNum type="alphaUcPeriod"/>
            </a:pPr>
            <a:r>
              <a:rPr lang="en-US" dirty="0"/>
              <a:t>404</a:t>
            </a:r>
          </a:p>
          <a:p>
            <a:pPr marL="457200" indent="-457200">
              <a:buAutoNum type="alphaUcPeriod"/>
            </a:pPr>
            <a:r>
              <a:rPr lang="en-US" b="1" dirty="0"/>
              <a:t>405</a:t>
            </a:r>
          </a:p>
          <a:p>
            <a:pPr marL="457200" indent="-457200">
              <a:buAutoNum type="alphaUcPeriod"/>
            </a:pPr>
            <a:r>
              <a:rPr lang="en-US" dirty="0"/>
              <a:t>500</a:t>
            </a:r>
          </a:p>
          <a:p>
            <a:pPr marL="457200" indent="-457200">
              <a:buAutoNum type="alphaUcPeriod"/>
            </a:pPr>
            <a:r>
              <a:rPr lang="en-US" dirty="0"/>
              <a:t>503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How many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service() </a:t>
            </a:r>
            <a:r>
              <a:rPr lang="en-US" dirty="0"/>
              <a:t>methods are there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dirty="0"/>
              <a:t>?</a:t>
            </a:r>
          </a:p>
          <a:p>
            <a:pPr marL="457200" indent="-457200">
              <a:buAutoNum type="alphaUcPeriod"/>
            </a:pPr>
            <a:r>
              <a:rPr lang="en-US" dirty="0"/>
              <a:t>0</a:t>
            </a:r>
          </a:p>
          <a:p>
            <a:pPr marL="457200" indent="-457200">
              <a:buAutoNum type="alphaUcPeriod"/>
            </a:pPr>
            <a:r>
              <a:rPr lang="en-US" dirty="0"/>
              <a:t>1</a:t>
            </a:r>
          </a:p>
          <a:p>
            <a:pPr marL="457200" indent="-457200"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AutoNum type="alphaUcPeriod"/>
            </a:pPr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How many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service() </a:t>
            </a:r>
            <a:r>
              <a:rPr lang="en-US" dirty="0"/>
              <a:t>methods are there in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dirty="0"/>
              <a:t>?</a:t>
            </a:r>
          </a:p>
          <a:p>
            <a:pPr marL="457200" indent="-457200">
              <a:buAutoNum type="alphaUcPeriod"/>
            </a:pPr>
            <a:r>
              <a:rPr lang="en-US" dirty="0"/>
              <a:t>0</a:t>
            </a:r>
          </a:p>
          <a:p>
            <a:pPr marL="457200" indent="-457200">
              <a:buAutoNum type="alphaUcPeriod"/>
            </a:pPr>
            <a:r>
              <a:rPr lang="en-US" b="1" dirty="0"/>
              <a:t>1</a:t>
            </a:r>
          </a:p>
          <a:p>
            <a:pPr marL="457200" indent="-457200">
              <a:buAutoNum type="alphaUcPeriod"/>
            </a:pPr>
            <a:r>
              <a:rPr lang="en-US" dirty="0"/>
              <a:t>2</a:t>
            </a:r>
          </a:p>
          <a:p>
            <a:pPr marL="457200" indent="-457200">
              <a:buAutoNum type="alphaUcPeriod"/>
            </a:pPr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Which of the following is the right way to initialize “out” to send binary data assuming response is a </a:t>
            </a:r>
            <a:r>
              <a:rPr lang="en-GB" dirty="0" err="1"/>
              <a:t>HttpServletResponse</a:t>
            </a:r>
            <a:r>
              <a:rPr lang="en-GB" dirty="0"/>
              <a:t> object</a:t>
            </a:r>
            <a:r>
              <a:rPr lang="en-IN" dirty="0"/>
              <a:t>?</a:t>
            </a:r>
            <a:endParaRPr lang="en-US" sz="2000" dirty="0"/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PrintWriter</a:t>
            </a:r>
            <a:r>
              <a:rPr lang="en-IN" sz="2000" dirty="0"/>
              <a:t> out = </a:t>
            </a:r>
            <a:r>
              <a:rPr lang="en-IN" sz="2000" dirty="0" err="1"/>
              <a:t>response.getPrintWriter</a:t>
            </a:r>
            <a:r>
              <a:rPr lang="en-IN" sz="2000" dirty="0"/>
              <a:t>()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PrintWriter</a:t>
            </a:r>
            <a:r>
              <a:rPr lang="en-IN" sz="2000" dirty="0"/>
              <a:t> out = </a:t>
            </a:r>
            <a:r>
              <a:rPr lang="en-IN" sz="2000" dirty="0" err="1"/>
              <a:t>response.getOuputStream</a:t>
            </a:r>
            <a:r>
              <a:rPr lang="en-IN" sz="2000" dirty="0"/>
              <a:t>();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ServletOutputStream</a:t>
            </a:r>
            <a:r>
              <a:rPr lang="en-IN" sz="2000" dirty="0"/>
              <a:t> out = </a:t>
            </a:r>
            <a:r>
              <a:rPr lang="en-IN" sz="2000" dirty="0" err="1"/>
              <a:t>response.getOuputStream</a:t>
            </a:r>
            <a:r>
              <a:rPr lang="en-IN" sz="2000" dirty="0"/>
              <a:t>();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OutputStream</a:t>
            </a:r>
            <a:r>
              <a:rPr lang="en-IN" sz="2000" dirty="0"/>
              <a:t> out = </a:t>
            </a:r>
            <a:r>
              <a:rPr lang="en-IN" sz="2000" dirty="0" err="1"/>
              <a:t>response.getWriter</a:t>
            </a:r>
            <a:r>
              <a:rPr lang="en-IN" sz="2000" dirty="0"/>
              <a:t>();</a:t>
            </a:r>
            <a:endParaRPr lang="en-GB" sz="2000" dirty="0"/>
          </a:p>
          <a:p>
            <a:pPr marL="857250" lvl="2" indent="-457200"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is the right sequence of lifecycle method calls for a </a:t>
            </a:r>
            <a:r>
              <a:rPr lang="en-US" dirty="0" err="1"/>
              <a:t>HttpServlet</a:t>
            </a:r>
            <a:r>
              <a:rPr lang="en-US" dirty="0"/>
              <a:t>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init()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config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destroy()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init()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destroy()</a:t>
            </a:r>
            <a:endParaRPr lang="en-US" dirty="0"/>
          </a:p>
          <a:p>
            <a:pPr marL="457200" lvl="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init()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destroy()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is the right sequence of lifecycle method calls for a </a:t>
            </a:r>
            <a:r>
              <a:rPr lang="en-US" dirty="0" err="1"/>
              <a:t>HttpServlet</a:t>
            </a:r>
            <a:r>
              <a:rPr lang="en-US" dirty="0"/>
              <a:t>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init()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config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destroy()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init()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destroy()</a:t>
            </a:r>
            <a:endParaRPr lang="en-US" dirty="0"/>
          </a:p>
          <a:p>
            <a:pPr marL="457200" lvl="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init()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ServletRequest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service(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ServletResponse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res)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destroy()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is not an HTTP method?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PUT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PULL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is not an HTTP method?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PUT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PULL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	Which of the following is the right placement for servlet class in a web archive file?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/WEB-INF/lib/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/WEB-INF/class/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/WEB-INF/classes/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	Which of the following is the right placement for servlet class in a web archive file?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/WEB-INF/lib/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/WEB-INF/class/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/WEB-INF/classes/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MyServlet.class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java web application is packaged as  a war file. WAR is expanded as</a:t>
            </a:r>
          </a:p>
          <a:p>
            <a:pPr marL="457200" indent="-457200">
              <a:buAutoNum type="alphaUcPeriod"/>
            </a:pPr>
            <a:r>
              <a:rPr lang="en-US" dirty="0"/>
              <a:t>Web Archive</a:t>
            </a:r>
          </a:p>
          <a:p>
            <a:pPr marL="457200" indent="-457200">
              <a:buAutoNum type="alphaUcPeriod"/>
            </a:pPr>
            <a:r>
              <a:rPr lang="en-US" dirty="0"/>
              <a:t>Web Application Archive</a:t>
            </a:r>
          </a:p>
          <a:p>
            <a:pPr marL="457200" indent="-457200">
              <a:buAutoNum type="alphaUcPeriod"/>
            </a:pPr>
            <a:r>
              <a:rPr lang="en-US" dirty="0"/>
              <a:t>Web Access Rights</a:t>
            </a:r>
          </a:p>
          <a:p>
            <a:pPr marL="457200" indent="-457200">
              <a:buAutoNum type="alphaUcPeriod"/>
            </a:pPr>
            <a:r>
              <a:rPr lang="en-US" dirty="0"/>
              <a:t>Web Application Rights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java web application is packaged as  a war file. WAR is expanded as</a:t>
            </a:r>
          </a:p>
          <a:p>
            <a:pPr marL="457200" indent="-457200">
              <a:buAutoNum type="alphaUcPeriod"/>
            </a:pPr>
            <a:r>
              <a:rPr lang="en-US" dirty="0"/>
              <a:t>Web Archive</a:t>
            </a:r>
          </a:p>
          <a:p>
            <a:pPr marL="457200" indent="-457200">
              <a:buAutoNum type="alphaUcPeriod"/>
            </a:pPr>
            <a:r>
              <a:rPr lang="en-US" b="1" dirty="0"/>
              <a:t>Web Application Archive</a:t>
            </a:r>
          </a:p>
          <a:p>
            <a:pPr marL="457200" indent="-457200">
              <a:buAutoNum type="alphaUcPeriod"/>
            </a:pPr>
            <a:r>
              <a:rPr lang="en-US" dirty="0"/>
              <a:t>Web Access Rights</a:t>
            </a:r>
          </a:p>
          <a:p>
            <a:pPr marL="457200" indent="-457200">
              <a:buAutoNum type="alphaUcPeriod"/>
            </a:pPr>
            <a:r>
              <a:rPr lang="en-US" dirty="0"/>
              <a:t>Web Application Rights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A web application named </a:t>
            </a:r>
            <a:r>
              <a:rPr lang="en-IN" dirty="0" err="1"/>
              <a:t>simpletax</a:t>
            </a:r>
            <a:r>
              <a:rPr lang="en-IN" dirty="0"/>
              <a:t>, depends on a third-party JAR file named taxutil.jar. Where would you keep this file?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/WEB-INF/classes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/WEB-INF/lib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/WEB-INF/jars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	A web application named </a:t>
            </a:r>
            <a:r>
              <a:rPr lang="en-IN" dirty="0" err="1"/>
              <a:t>simpletax</a:t>
            </a:r>
            <a:r>
              <a:rPr lang="en-IN" dirty="0"/>
              <a:t>, depends on a third-party JAR file named taxutil.jar. Where would you keep this file?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/WEB-INF/classes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b="1" dirty="0" err="1"/>
              <a:t>simpletax</a:t>
            </a:r>
            <a:r>
              <a:rPr lang="en-IN" b="1" dirty="0"/>
              <a:t>/WEB-INF/lib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simpletax</a:t>
            </a:r>
            <a:r>
              <a:rPr lang="en-IN" dirty="0"/>
              <a:t>/WEB-INF/jars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Which of the following is the right way to initialize “out” to send binary data assuming response is a </a:t>
            </a:r>
            <a:r>
              <a:rPr lang="en-GB" dirty="0" err="1"/>
              <a:t>HttpServletResponse</a:t>
            </a:r>
            <a:r>
              <a:rPr lang="en-GB" dirty="0"/>
              <a:t> object</a:t>
            </a:r>
            <a:r>
              <a:rPr lang="en-IN" dirty="0"/>
              <a:t>?</a:t>
            </a: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PrintWriter</a:t>
            </a:r>
            <a:r>
              <a:rPr lang="en-IN" sz="2000" dirty="0"/>
              <a:t> out = </a:t>
            </a:r>
            <a:r>
              <a:rPr lang="en-IN" sz="2000" dirty="0" err="1"/>
              <a:t>response.getPrintWriter</a:t>
            </a:r>
            <a:r>
              <a:rPr lang="en-IN" sz="2000" dirty="0"/>
              <a:t>()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PrintWriter</a:t>
            </a:r>
            <a:r>
              <a:rPr lang="en-IN" sz="2000" dirty="0"/>
              <a:t> out = </a:t>
            </a:r>
            <a:r>
              <a:rPr lang="en-IN" sz="2000" dirty="0" err="1"/>
              <a:t>response.getOuputStream</a:t>
            </a:r>
            <a:r>
              <a:rPr lang="en-IN" sz="2000" dirty="0"/>
              <a:t>();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b="1" dirty="0" err="1"/>
              <a:t>ServletOutputStream</a:t>
            </a:r>
            <a:r>
              <a:rPr lang="en-IN" sz="2000" b="1" dirty="0"/>
              <a:t> out = </a:t>
            </a:r>
            <a:r>
              <a:rPr lang="en-IN" sz="2000" b="1" dirty="0" err="1"/>
              <a:t>response.getOuputStream</a:t>
            </a:r>
            <a:r>
              <a:rPr lang="en-IN" sz="2000" b="1" dirty="0"/>
              <a:t>();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IN" sz="2000" dirty="0" err="1"/>
              <a:t>OutputStream</a:t>
            </a:r>
            <a:r>
              <a:rPr lang="en-IN" sz="2000" dirty="0"/>
              <a:t> out = </a:t>
            </a:r>
            <a:r>
              <a:rPr lang="en-IN" sz="2000" dirty="0" err="1"/>
              <a:t>response.getWriter</a:t>
            </a:r>
            <a:r>
              <a:rPr lang="en-IN" sz="2000" dirty="0"/>
              <a:t>();</a:t>
            </a:r>
            <a:endParaRPr lang="en-GB" sz="2000" dirty="0"/>
          </a:p>
          <a:p>
            <a:pPr marL="857250" lvl="2" indent="-457200"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27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web.xml has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  &lt;servlet-mapping&gt;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&lt;servlet-name&gt;</a:t>
            </a:r>
            <a:r>
              <a:rPr lang="en-IN" sz="2000" dirty="0" err="1">
                <a:latin typeface="Courier New" pitchFamily="49" charset="0"/>
                <a:ea typeface="+mn-ea"/>
                <a:cs typeface="Courier New" pitchFamily="49" charset="0"/>
              </a:rPr>
              <a:t>TestServlet</a:t>
            </a: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&lt;/servlet-name&gt;</a:t>
            </a:r>
            <a:endParaRPr lang="en-GB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None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IN" sz="2000" dirty="0" err="1">
                <a:latin typeface="Courier New" pitchFamily="49" charset="0"/>
                <a:ea typeface="+mn-ea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-pattern&gt;*.asp&lt;/</a:t>
            </a:r>
            <a:r>
              <a:rPr lang="en-IN" sz="2000" dirty="0" err="1">
                <a:latin typeface="Courier New" pitchFamily="49" charset="0"/>
                <a:ea typeface="+mn-ea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-pattern&gt;</a:t>
            </a:r>
            <a:endParaRPr lang="en-GB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&lt;/servlet-mapping&gt;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The above declaration means that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the request path to this web application will go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the request paths to the </a:t>
            </a:r>
            <a:r>
              <a:rPr lang="en-US" dirty="0" err="1"/>
              <a:t>servlets</a:t>
            </a:r>
            <a:r>
              <a:rPr lang="en-US" dirty="0"/>
              <a:t> in the web application will go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the request paths to the </a:t>
            </a:r>
            <a:r>
              <a:rPr lang="en-US" dirty="0" err="1"/>
              <a:t>servlets</a:t>
            </a:r>
            <a:r>
              <a:rPr lang="en-US" dirty="0"/>
              <a:t> and </a:t>
            </a:r>
            <a:r>
              <a:rPr lang="en-US" dirty="0" err="1"/>
              <a:t>jsp</a:t>
            </a:r>
            <a:r>
              <a:rPr lang="en-US" dirty="0"/>
              <a:t> in the web application will go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This is a invalid declaration. Application will not deploy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web.xml has</a:t>
            </a:r>
          </a:p>
          <a:p>
            <a:pPr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  &lt;servlet-mapping&gt;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&lt;servlet-name&gt;</a:t>
            </a:r>
            <a:r>
              <a:rPr lang="en-IN" sz="2000" b="1" dirty="0" err="1">
                <a:latin typeface="Courier New" pitchFamily="49" charset="0"/>
                <a:ea typeface="+mn-ea"/>
                <a:cs typeface="Courier New" pitchFamily="49" charset="0"/>
              </a:rPr>
              <a:t>TestServlet</a:t>
            </a: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&lt;/servlet-name&gt;</a:t>
            </a:r>
            <a:endParaRPr lang="en-GB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None/>
            </a:pP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IN" sz="2000" b="1" dirty="0" err="1">
                <a:latin typeface="Courier New" pitchFamily="49" charset="0"/>
                <a:ea typeface="+mn-ea"/>
                <a:cs typeface="Courier New" pitchFamily="49" charset="0"/>
              </a:rPr>
              <a:t>url</a:t>
            </a: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-pattern&gt;*.asp&lt;/</a:t>
            </a:r>
            <a:r>
              <a:rPr lang="en-IN" sz="2000" b="1" dirty="0" err="1">
                <a:latin typeface="Courier New" pitchFamily="49" charset="0"/>
                <a:ea typeface="+mn-ea"/>
                <a:cs typeface="Courier New" pitchFamily="49" charset="0"/>
              </a:rPr>
              <a:t>url</a:t>
            </a: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-pattern&gt;</a:t>
            </a:r>
            <a:endParaRPr lang="en-GB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&lt;/servlet-mapping&gt;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The above declaration means that 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/>
              <a:t>All the request path to this web application will go to </a:t>
            </a:r>
            <a:r>
              <a:rPr lang="en-IN" b="1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GB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the request paths to the </a:t>
            </a:r>
            <a:r>
              <a:rPr lang="en-US" dirty="0" err="1"/>
              <a:t>servlets</a:t>
            </a:r>
            <a:r>
              <a:rPr lang="en-US" dirty="0"/>
              <a:t> in the web application will go to </a:t>
            </a:r>
            <a:r>
              <a:rPr lang="en-IN" b="1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All the request paths to the </a:t>
            </a:r>
            <a:r>
              <a:rPr lang="en-US" dirty="0" err="1"/>
              <a:t>servlets</a:t>
            </a:r>
            <a:r>
              <a:rPr lang="en-US" dirty="0"/>
              <a:t> and </a:t>
            </a:r>
            <a:r>
              <a:rPr lang="en-US" dirty="0" err="1"/>
              <a:t>jsp</a:t>
            </a:r>
            <a:r>
              <a:rPr lang="en-US" dirty="0"/>
              <a:t> in the web application will go to </a:t>
            </a:r>
            <a:r>
              <a:rPr lang="en-IN" b="1" dirty="0" err="1">
                <a:latin typeface="Courier New" pitchFamily="49" charset="0"/>
                <a:cs typeface="Courier New" pitchFamily="49" charset="0"/>
              </a:rPr>
              <a:t>TestServlet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This is a invalid declaration. Application will not deploy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Which of the following statements are true about HTTP Response status?</a:t>
            </a:r>
            <a:endParaRPr lang="en-GB" dirty="0"/>
          </a:p>
          <a:p>
            <a:pPr>
              <a:buNone/>
            </a:pP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200 to 299 signifies that the request was successful.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300 to 399 is informational messages.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400 to 499 indicates an error in the server.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500 to 599 indicates an error in the client.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Which of the following statements are true about HTTP Response status?</a:t>
            </a:r>
            <a:endParaRPr lang="en-GB" dirty="0"/>
          </a:p>
          <a:p>
            <a:pPr>
              <a:buNone/>
            </a:pP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/>
              <a:t>A status of 200 to 299 signifies that the request was successful.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300 to 399 is informational messages.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400 to 499 indicates an error in the server.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 status of 500 to 599 indicates an error in the client.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	Which of the following statements is/are correct declaration for </a:t>
            </a:r>
            <a:r>
              <a:rPr lang="en-US" dirty="0" err="1"/>
              <a:t>doGet</a:t>
            </a:r>
            <a:r>
              <a:rPr lang="en-US" dirty="0"/>
              <a:t>()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protected void </a:t>
            </a:r>
            <a:r>
              <a:rPr lang="en-GB" dirty="0" err="1"/>
              <a:t>doGet</a:t>
            </a:r>
            <a:r>
              <a:rPr lang="en-GB" dirty="0"/>
              <a:t>(</a:t>
            </a:r>
            <a:r>
              <a:rPr lang="en-GB" dirty="0" err="1"/>
              <a:t>HttpServletRequest</a:t>
            </a:r>
            <a:r>
              <a:rPr lang="en-GB" dirty="0"/>
              <a:t> request, </a:t>
            </a:r>
            <a:r>
              <a:rPr lang="en-GB" dirty="0" err="1"/>
              <a:t>HttpServletResponse</a:t>
            </a:r>
            <a:r>
              <a:rPr lang="en-GB" dirty="0"/>
              <a:t> response) throws Exception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protected void </a:t>
            </a:r>
            <a:r>
              <a:rPr lang="en-GB" dirty="0" err="1"/>
              <a:t>doGet</a:t>
            </a:r>
            <a:r>
              <a:rPr lang="en-GB" dirty="0"/>
              <a:t>(</a:t>
            </a:r>
            <a:r>
              <a:rPr lang="en-GB" dirty="0" err="1"/>
              <a:t>HttpServletRequest</a:t>
            </a:r>
            <a:r>
              <a:rPr lang="en-GB" dirty="0"/>
              <a:t> request, </a:t>
            </a:r>
            <a:r>
              <a:rPr lang="en-GB" dirty="0" err="1"/>
              <a:t>HttpServletResponse</a:t>
            </a:r>
            <a:r>
              <a:rPr lang="en-GB" dirty="0"/>
              <a:t> response) throws </a:t>
            </a:r>
            <a:r>
              <a:rPr lang="en-GB" dirty="0" err="1"/>
              <a:t>IOException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protected void </a:t>
            </a:r>
            <a:r>
              <a:rPr lang="en-GB" dirty="0" err="1"/>
              <a:t>doGet</a:t>
            </a:r>
            <a:r>
              <a:rPr lang="en-GB" dirty="0"/>
              <a:t>(</a:t>
            </a:r>
            <a:r>
              <a:rPr lang="en-GB" dirty="0" err="1"/>
              <a:t>HttpServletRequest</a:t>
            </a:r>
            <a:r>
              <a:rPr lang="en-GB" dirty="0"/>
              <a:t> request, </a:t>
            </a:r>
            <a:r>
              <a:rPr lang="en-GB" dirty="0" err="1"/>
              <a:t>HttpServletResponse</a:t>
            </a:r>
            <a:r>
              <a:rPr lang="en-GB" dirty="0"/>
              <a:t> response) throws </a:t>
            </a:r>
            <a:r>
              <a:rPr lang="en-GB" dirty="0" err="1"/>
              <a:t>ServletException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protected void </a:t>
            </a:r>
            <a:r>
              <a:rPr lang="en-GB" dirty="0" err="1"/>
              <a:t>doGet</a:t>
            </a:r>
            <a:r>
              <a:rPr lang="en-GB" dirty="0"/>
              <a:t>(</a:t>
            </a:r>
            <a:r>
              <a:rPr lang="en-GB" dirty="0" err="1"/>
              <a:t>HttpServletRequest</a:t>
            </a:r>
            <a:r>
              <a:rPr lang="en-GB" dirty="0"/>
              <a:t> request, </a:t>
            </a:r>
            <a:r>
              <a:rPr lang="en-GB" dirty="0" err="1"/>
              <a:t>HttpServletResponse</a:t>
            </a:r>
            <a:r>
              <a:rPr lang="en-GB" dirty="0"/>
              <a:t> response) throws </a:t>
            </a:r>
            <a:r>
              <a:rPr lang="en-GB" dirty="0" err="1"/>
              <a:t>IOException</a:t>
            </a:r>
            <a:r>
              <a:rPr lang="en-GB" dirty="0"/>
              <a:t>, </a:t>
            </a:r>
            <a:r>
              <a:rPr lang="en-GB" dirty="0" err="1"/>
              <a:t>ServletException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	Which of the following statements is/are correct declaration for </a:t>
            </a:r>
            <a:r>
              <a:rPr lang="en-US" dirty="0" err="1"/>
              <a:t>doGet</a:t>
            </a:r>
            <a:r>
              <a:rPr lang="en-US" dirty="0"/>
              <a:t>()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GB" dirty="0"/>
              <a:t>protected void </a:t>
            </a:r>
            <a:r>
              <a:rPr lang="en-GB" dirty="0" err="1"/>
              <a:t>doGet</a:t>
            </a:r>
            <a:r>
              <a:rPr lang="en-GB" dirty="0"/>
              <a:t>(</a:t>
            </a:r>
            <a:r>
              <a:rPr lang="en-GB" dirty="0" err="1"/>
              <a:t>HttpServletRequest</a:t>
            </a:r>
            <a:r>
              <a:rPr lang="en-GB" dirty="0"/>
              <a:t> request, </a:t>
            </a:r>
            <a:r>
              <a:rPr lang="en-GB" dirty="0" err="1"/>
              <a:t>HttpServletResponse</a:t>
            </a:r>
            <a:r>
              <a:rPr lang="en-GB" dirty="0"/>
              <a:t> response) throws Exception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GB" b="1" dirty="0"/>
              <a:t>protected void </a:t>
            </a:r>
            <a:r>
              <a:rPr lang="en-GB" b="1" dirty="0" err="1"/>
              <a:t>doGet</a:t>
            </a:r>
            <a:r>
              <a:rPr lang="en-GB" b="1" dirty="0"/>
              <a:t>(</a:t>
            </a:r>
            <a:r>
              <a:rPr lang="en-GB" b="1" dirty="0" err="1"/>
              <a:t>HttpServletRequest</a:t>
            </a:r>
            <a:r>
              <a:rPr lang="en-GB" b="1" dirty="0"/>
              <a:t> request, </a:t>
            </a:r>
            <a:r>
              <a:rPr lang="en-GB" b="1" dirty="0" err="1"/>
              <a:t>HttpServletResponse</a:t>
            </a:r>
            <a:r>
              <a:rPr lang="en-GB" b="1" dirty="0"/>
              <a:t> response) throws </a:t>
            </a:r>
            <a:r>
              <a:rPr lang="en-GB" b="1" dirty="0" err="1"/>
              <a:t>IOException</a:t>
            </a:r>
            <a:endParaRPr lang="en-GB" b="1" dirty="0"/>
          </a:p>
          <a:p>
            <a:pPr marL="457200" lvl="0" indent="-457200">
              <a:buFont typeface="+mj-lt"/>
              <a:buAutoNum type="alphaUcPeriod"/>
            </a:pPr>
            <a:r>
              <a:rPr lang="en-GB" b="1" dirty="0"/>
              <a:t>protected void </a:t>
            </a:r>
            <a:r>
              <a:rPr lang="en-GB" b="1" dirty="0" err="1"/>
              <a:t>doGet</a:t>
            </a:r>
            <a:r>
              <a:rPr lang="en-GB" b="1" dirty="0"/>
              <a:t>(</a:t>
            </a:r>
            <a:r>
              <a:rPr lang="en-GB" b="1" dirty="0" err="1"/>
              <a:t>HttpServletRequest</a:t>
            </a:r>
            <a:r>
              <a:rPr lang="en-GB" b="1" dirty="0"/>
              <a:t> request, </a:t>
            </a:r>
            <a:r>
              <a:rPr lang="en-GB" b="1" dirty="0" err="1"/>
              <a:t>HttpServletResponse</a:t>
            </a:r>
            <a:r>
              <a:rPr lang="en-GB" b="1" dirty="0"/>
              <a:t> response) throws </a:t>
            </a:r>
            <a:r>
              <a:rPr lang="en-GB" b="1" dirty="0" err="1"/>
              <a:t>ServletException</a:t>
            </a:r>
            <a:endParaRPr lang="en-GB" b="1" dirty="0"/>
          </a:p>
          <a:p>
            <a:pPr marL="457200" lvl="0" indent="-457200">
              <a:buFont typeface="+mj-lt"/>
              <a:buAutoNum type="alphaUcPeriod"/>
            </a:pPr>
            <a:r>
              <a:rPr lang="en-GB" b="1" dirty="0"/>
              <a:t>protected void </a:t>
            </a:r>
            <a:r>
              <a:rPr lang="en-GB" b="1" dirty="0" err="1"/>
              <a:t>doGet</a:t>
            </a:r>
            <a:r>
              <a:rPr lang="en-GB" b="1" dirty="0"/>
              <a:t>(</a:t>
            </a:r>
            <a:r>
              <a:rPr lang="en-GB" b="1" dirty="0" err="1"/>
              <a:t>HttpServletRequest</a:t>
            </a:r>
            <a:r>
              <a:rPr lang="en-GB" b="1" dirty="0"/>
              <a:t> request, </a:t>
            </a:r>
            <a:r>
              <a:rPr lang="en-GB" b="1" dirty="0" err="1"/>
              <a:t>HttpServletResponse</a:t>
            </a:r>
            <a:r>
              <a:rPr lang="en-GB" b="1" dirty="0"/>
              <a:t> response) throws </a:t>
            </a:r>
            <a:r>
              <a:rPr lang="en-GB" b="1" dirty="0" err="1"/>
              <a:t>IOException</a:t>
            </a:r>
            <a:r>
              <a:rPr lang="en-GB" b="1" dirty="0"/>
              <a:t>, </a:t>
            </a:r>
            <a:r>
              <a:rPr lang="en-GB" b="1" dirty="0" err="1"/>
              <a:t>ServletException</a:t>
            </a:r>
            <a:endParaRPr lang="en-GB" b="1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18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member of a Servlet class is thread safe?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18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member of a Servlet class is thread safe?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No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3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19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servlet and servlet mapping URL is provided in the web.xml but the servlet class does not exist. In such case what will happen when you request for the servlet? 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GB" dirty="0" err="1"/>
              <a:t>ServletException</a:t>
            </a:r>
            <a:r>
              <a:rPr lang="en-GB" dirty="0"/>
              <a:t> </a:t>
            </a:r>
            <a:r>
              <a:rPr lang="en-US" dirty="0"/>
              <a:t>results in </a:t>
            </a:r>
            <a:r>
              <a:rPr lang="en-GB" dirty="0"/>
              <a:t>HTTP Status 500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GB" dirty="0" err="1"/>
              <a:t>ServletException</a:t>
            </a:r>
            <a:r>
              <a:rPr lang="en-GB" dirty="0"/>
              <a:t> </a:t>
            </a:r>
            <a:r>
              <a:rPr lang="en-US" dirty="0"/>
              <a:t>results in </a:t>
            </a:r>
            <a:r>
              <a:rPr lang="en-GB" dirty="0"/>
              <a:t>HTTP Status 404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GB" dirty="0" err="1"/>
              <a:t>IllegalStateException</a:t>
            </a:r>
            <a:r>
              <a:rPr lang="en-GB" dirty="0"/>
              <a:t> </a:t>
            </a:r>
            <a:r>
              <a:rPr lang="en-US" dirty="0"/>
              <a:t>results in </a:t>
            </a:r>
            <a:r>
              <a:rPr lang="en-GB" dirty="0"/>
              <a:t>HTTP Status 500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Blank page is displayed</a:t>
            </a:r>
            <a:endParaRPr lang="en-GB" dirty="0"/>
          </a:p>
          <a:p>
            <a:pPr marL="457200" indent="-457200">
              <a:buAutoNum type="alphaUcPeriod"/>
            </a:pPr>
            <a:endParaRPr lang="en-GB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19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servlet and servlet mapping URL is provided in the web.xml but the servlet class does not exist. In such case what will happen when you request for the servlet? 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GB" b="1" dirty="0" err="1"/>
              <a:t>ServletException</a:t>
            </a:r>
            <a:r>
              <a:rPr lang="en-GB" dirty="0"/>
              <a:t> </a:t>
            </a:r>
            <a:r>
              <a:rPr lang="en-US" b="1" dirty="0"/>
              <a:t>results in </a:t>
            </a:r>
            <a:r>
              <a:rPr lang="en-GB" b="1" dirty="0"/>
              <a:t>HTTP Status 500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GB" dirty="0" err="1"/>
              <a:t>ServletException</a:t>
            </a:r>
            <a:r>
              <a:rPr lang="en-GB" dirty="0"/>
              <a:t> </a:t>
            </a:r>
            <a:r>
              <a:rPr lang="en-US" dirty="0"/>
              <a:t>results in </a:t>
            </a:r>
            <a:r>
              <a:rPr lang="en-GB" dirty="0"/>
              <a:t>HTTP Status 404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GB" dirty="0" err="1"/>
              <a:t>IllegalStateException</a:t>
            </a:r>
            <a:r>
              <a:rPr lang="en-GB" dirty="0"/>
              <a:t> </a:t>
            </a:r>
            <a:r>
              <a:rPr lang="en-US" dirty="0"/>
              <a:t>results in </a:t>
            </a:r>
            <a:r>
              <a:rPr lang="en-GB" dirty="0"/>
              <a:t>HTTP Status 500 to be displayed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Blank page </a:t>
            </a:r>
            <a:r>
              <a:rPr lang="en-US"/>
              <a:t>is displayed</a:t>
            </a:r>
            <a:endParaRPr lang="en-GB" dirty="0"/>
          </a:p>
          <a:p>
            <a:pPr marL="457200" indent="-457200">
              <a:buAutoNum type="alphaUcPeriod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66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638800"/>
          </a:xfrm>
        </p:spPr>
        <p:txBody>
          <a:bodyPr/>
          <a:lstStyle/>
          <a:p>
            <a:pPr>
              <a:buNone/>
            </a:pPr>
            <a:r>
              <a:rPr lang="en-IN" dirty="0"/>
              <a:t>Consider the following HTML page code:</a:t>
            </a:r>
            <a:endParaRPr lang="en-GB" dirty="0"/>
          </a:p>
          <a:p>
            <a:pPr>
              <a:lnSpc>
                <a:spcPct val="100000"/>
              </a:lnSpc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&lt;html&gt;&lt;body&gt;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&lt;form name=“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" action="/Register" method="POST"&gt;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&lt;input type="text" name="name"&gt;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&lt;input type="submit" name="submit"&gt;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&lt;/form&gt;&lt;/body&gt;&lt;/html&gt;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dirty="0"/>
              <a:t>Which methods that can be used to retrieve the value of the name parameter when the form is submitted?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</a:t>
            </a:r>
            <a:r>
              <a:rPr lang="en-IN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getParameterValue</a:t>
            </a:r>
            <a:r>
              <a:rPr lang="en-IN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getParameterValues</a:t>
            </a:r>
            <a:r>
              <a:rPr lang="en-IN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getParameters</a:t>
            </a:r>
            <a:r>
              <a:rPr lang="en-IN" dirty="0"/>
              <a:t>("name");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638800"/>
          </a:xfrm>
        </p:spPr>
        <p:txBody>
          <a:bodyPr/>
          <a:lstStyle/>
          <a:p>
            <a:pPr>
              <a:buNone/>
            </a:pPr>
            <a:r>
              <a:rPr lang="en-IN" dirty="0"/>
              <a:t>Consider the following HTML page code:</a:t>
            </a:r>
            <a:endParaRPr lang="en-GB" dirty="0"/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&lt;html&gt;&lt;body&gt;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&lt;form name=“</a:t>
            </a:r>
            <a:r>
              <a:rPr lang="en-IN" b="1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" action="/Register" method="POST"&gt;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&lt;input type="text" name="name"&gt;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&lt;input type="submit" name="submit"&gt;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&lt;/form&gt;&lt;/body&gt;&lt;/html&gt;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dirty="0"/>
              <a:t>Which methods that can be used to retrieve the value of the name parameter when the form is submitted?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b="1" dirty="0" err="1"/>
              <a:t>getParameter</a:t>
            </a:r>
            <a:r>
              <a:rPr lang="en-IN" b="1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getParameterValue</a:t>
            </a:r>
            <a:r>
              <a:rPr lang="en-IN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b="1" dirty="0" err="1"/>
              <a:t>getParameterValues</a:t>
            </a:r>
            <a:r>
              <a:rPr lang="en-IN" b="1" dirty="0"/>
              <a:t>("name");</a:t>
            </a:r>
            <a:endParaRPr lang="en-GB" dirty="0"/>
          </a:p>
          <a:p>
            <a:pPr marL="457200" lvl="0" indent="-457200">
              <a:buFont typeface="+mj-lt"/>
              <a:buAutoNum type="alphaUcPeriod"/>
            </a:pPr>
            <a:r>
              <a:rPr lang="en-IN" dirty="0" err="1"/>
              <a:t>getParameters</a:t>
            </a:r>
            <a:r>
              <a:rPr lang="en-IN" dirty="0"/>
              <a:t>("name");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3. protected void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4.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("name"));}</a:t>
            </a:r>
          </a:p>
          <a:p>
            <a:pPr>
              <a:buNone/>
            </a:pPr>
            <a:r>
              <a:rPr lang="en-US" dirty="0"/>
              <a:t>What will happen if this servlet is requested using its URL?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NullPointerException</a:t>
            </a:r>
            <a:r>
              <a:rPr lang="en-US" dirty="0"/>
              <a:t> is thrown and page displays with server error with Status 500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prints “null”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Servlet code does not compile because of error in line 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displays error with status 404 because </a:t>
            </a:r>
            <a:r>
              <a:rPr lang="en-US" dirty="0" err="1"/>
              <a:t>servlets</a:t>
            </a:r>
            <a:r>
              <a:rPr lang="en-US" dirty="0"/>
              <a:t> cannot be requested using a URL.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3. protected void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4.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("name"));}</a:t>
            </a:r>
          </a:p>
          <a:p>
            <a:pPr>
              <a:buNone/>
            </a:pPr>
            <a:r>
              <a:rPr lang="en-US" dirty="0"/>
              <a:t>What will happen if this servlet is requested using its URL?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NullPointerException</a:t>
            </a:r>
            <a:r>
              <a:rPr lang="en-US" dirty="0"/>
              <a:t> is thrown and page displays with server error with Status 500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Page prints “null”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Servlet code does not compile because of error in line 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displays error with status 404 because </a:t>
            </a:r>
            <a:r>
              <a:rPr lang="en-US" dirty="0" err="1"/>
              <a:t>servlets</a:t>
            </a:r>
            <a:r>
              <a:rPr lang="en-US" dirty="0"/>
              <a:t> cannot be requested using a URL.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3. protected void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4.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("name"));}</a:t>
            </a:r>
          </a:p>
          <a:p>
            <a:pPr>
              <a:buNone/>
            </a:pPr>
            <a:r>
              <a:rPr lang="en-US" dirty="0"/>
              <a:t>What will happen if this servlet is requested using the URL http://localhost:8090/Test/Test?name=Ravi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Exception is thrown and page displays with server error with Status 500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prints “Ravi”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Servlet code does not compile because of error in line 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displays error with status 404 because </a:t>
            </a:r>
            <a:r>
              <a:rPr lang="en-US" dirty="0" err="1"/>
              <a:t>servlets</a:t>
            </a:r>
            <a:r>
              <a:rPr lang="en-US" dirty="0"/>
              <a:t> cannot be requested using a URL.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3. protected void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4.	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("name"));}</a:t>
            </a:r>
          </a:p>
          <a:p>
            <a:pPr>
              <a:buNone/>
            </a:pPr>
            <a:r>
              <a:rPr lang="en-US" dirty="0"/>
              <a:t>What will happen if this servlet is requested using the URL http://localhost:8090/Test/Test?name=Ravi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Exception is thrown and page displays with server error with Status 500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Page prints “Ravi”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Servlet code does not compile because of error in line 5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Page displays error with status 404 because </a:t>
            </a:r>
            <a:r>
              <a:rPr lang="en-US" dirty="0" err="1"/>
              <a:t>servlets</a:t>
            </a:r>
            <a:r>
              <a:rPr lang="en-US" dirty="0"/>
              <a:t> cannot be requested using a URL.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7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46B146-10B1-4E4B-84B8-152E13B75786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2292</Words>
  <Application>Microsoft Office PowerPoint</Application>
  <PresentationFormat>On-screen Show (4:3)</PresentationFormat>
  <Paragraphs>320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Wingdings</vt:lpstr>
      <vt:lpstr>Default Design</vt:lpstr>
      <vt:lpstr>Servlets: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  <vt:lpstr>Question 18 </vt:lpstr>
      <vt:lpstr>Question 18 </vt:lpstr>
      <vt:lpstr>Question 19 </vt:lpstr>
      <vt:lpstr>Question 19 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786</cp:revision>
  <dcterms:created xsi:type="dcterms:W3CDTF">2005-08-31T12:40:43Z</dcterms:created>
  <dcterms:modified xsi:type="dcterms:W3CDTF">2020-09-29T10:45:16Z</dcterms:modified>
</cp:coreProperties>
</file>