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6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39" r:id="rId14"/>
    <p:sldId id="364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924">
          <p15:clr>
            <a:srgbClr val="A4A3A4"/>
          </p15:clr>
        </p15:guide>
        <p15:guide id="6" orient="horz" pos="736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orient="horz" pos="560">
          <p15:clr>
            <a:srgbClr val="A4A3A4"/>
          </p15:clr>
        </p15:guide>
        <p15:guide id="9" pos="2880">
          <p15:clr>
            <a:srgbClr val="A4A3A4"/>
          </p15:clr>
        </p15:guide>
        <p15:guide id="10" pos="280">
          <p15:clr>
            <a:srgbClr val="A4A3A4"/>
          </p15:clr>
        </p15:guide>
        <p15:guide id="11" pos="5501">
          <p15:clr>
            <a:srgbClr val="A4A3A4"/>
          </p15:clr>
        </p15:guide>
        <p15:guide id="12" pos="2824">
          <p15:clr>
            <a:srgbClr val="A4A3A4"/>
          </p15:clr>
        </p15:guide>
        <p15:guide id="13" pos="2936">
          <p15:clr>
            <a:srgbClr val="A4A3A4"/>
          </p15:clr>
        </p15:guide>
        <p15:guide id="14" pos="4172">
          <p15:clr>
            <a:srgbClr val="A4A3A4"/>
          </p15:clr>
        </p15:guide>
        <p15:guide id="15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2222"/>
    <a:srgbClr val="00BBEE"/>
    <a:srgbClr val="7F7F7F"/>
    <a:srgbClr val="666666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8333" autoAdjust="0"/>
  </p:normalViewPr>
  <p:slideViewPr>
    <p:cSldViewPr snapToObjects="1" showGuides="1">
      <p:cViewPr varScale="1">
        <p:scale>
          <a:sx n="82" d="100"/>
          <a:sy n="82" d="100"/>
        </p:scale>
        <p:origin x="1502" y="72"/>
      </p:cViewPr>
      <p:guideLst>
        <p:guide orient="horz" pos="5"/>
        <p:guide orient="horz" pos="4043"/>
        <p:guide orient="horz" pos="2387"/>
        <p:guide orient="horz" pos="4233"/>
        <p:guide orient="horz" pos="924"/>
        <p:guide orient="horz" pos="736"/>
        <p:guide orient="horz" pos="2882"/>
        <p:guide orient="horz" pos="560"/>
        <p:guide pos="2880"/>
        <p:guide pos="280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371"/>
    </p:cViewPr>
  </p:sorterViewPr>
  <p:notesViewPr>
    <p:cSldViewPr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2024-11-07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44531"/>
            <a:ext cx="4811856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227498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94652" y="170122"/>
            <a:ext cx="1535846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42376" y="195281"/>
            <a:ext cx="2191150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9368" y="3429000"/>
            <a:ext cx="4114286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18677" y="3062745"/>
            <a:ext cx="2447619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689478"/>
            <a:ext cx="5485715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584716"/>
            <a:ext cx="5485715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5212" y="3953896"/>
            <a:ext cx="3657143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pic>
        <p:nvPicPr>
          <p:cNvPr id="1026" name="Picture 2" descr="Grafana - Github Logo - CleanPNG / KissPNG">
            <a:extLst>
              <a:ext uri="{FF2B5EF4-FFF2-40B4-BE49-F238E27FC236}">
                <a16:creationId xmlns:a16="http://schemas.microsoft.com/office/drawing/2014/main" id="{4C19057A-8548-52C1-2D27-CBDB2782F4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99" y="170121"/>
            <a:ext cx="909797" cy="78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  <p:sldLayoutId id="2147483657" r:id="rId11"/>
    <p:sldLayoutId id="2147483658" r:id="rId12"/>
    <p:sldLayoutId id="2147483659" r:id="rId13"/>
    <p:sldLayoutId id="2147483663" r:id="rId14"/>
    <p:sldLayoutId id="2147483662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Delivery Fundamentals 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Power Plant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DDD</a:t>
            </a:r>
          </a:p>
          <a:p>
            <a:pPr lvl="1"/>
            <a:r>
              <a:rPr lang="en-US" dirty="0"/>
              <a:t>Tech Stack</a:t>
            </a:r>
          </a:p>
          <a:p>
            <a:pPr lvl="1"/>
            <a:r>
              <a:rPr lang="en-US" dirty="0"/>
              <a:t>CI/CD Deployment</a:t>
            </a:r>
          </a:p>
          <a:p>
            <a:pPr lvl="1"/>
            <a:r>
              <a:rPr lang="en-US" dirty="0"/>
              <a:t>NFRS and SLAs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A8F47-6347-2FD3-8A34-76636660900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Power Plant Microservices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B54004-00CC-C69C-04A4-70717DDF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094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B8E0A1-E3FD-7E95-E053-34C2CB57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DDD ( Decomposition By Business)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AB621-C63A-7499-5834-4B78AF59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4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9C3C7-527C-273E-684C-31233417F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37AE46-9835-C8F8-5837-164CFDBC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DDD ( Decomposition By Sub Domain)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C2A68-A510-2B16-0903-2C2B401D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5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2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81C72-6E5A-FDF7-3376-E7FC6C4A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C76F8-68EF-592B-9C5A-66F27BDB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DDD ( Decomposition By Transaction)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2D147-621E-662E-6518-BE75CD67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35" y="1905000"/>
            <a:ext cx="9144000" cy="43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0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136F4-DCB6-168B-B9EB-513CDCFB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9B45873-B46E-7692-BE7A-EBB9685D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7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850DD-D91B-9E13-AC01-0C167278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6A222-32ED-7502-5A58-0EC7C815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Deployment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50871-B1B2-9175-909D-43C2DFE3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35" y="1251857"/>
            <a:ext cx="9144000" cy="53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4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22EF7-4169-9E88-3CD4-317F0A21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CI/CD Deployment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622B79-4B7C-EF74-B1A6-3ADC3C4B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47" y="1676400"/>
            <a:ext cx="9144000" cy="42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9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489B3-D1F1-7527-ED42-8B18DD3C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NFR and SLAs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E2876-BB36-60E7-5D4E-25D1E29D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35" y="1447800"/>
            <a:ext cx="9144000" cy="498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0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SWF Template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14F291-B47C-48A1-B199-EBD0A7B4E78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81C72F5-E8DF-4294-BFF4-1725915F8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6500</TotalTime>
  <Words>55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Pencils_02_2012</vt:lpstr>
      <vt:lpstr>PowerPoint Presentation</vt:lpstr>
      <vt:lpstr>Goals</vt:lpstr>
      <vt:lpstr>DDD ( Decomposition By Business)</vt:lpstr>
      <vt:lpstr>DDD ( Decomposition By Sub Domain)</vt:lpstr>
      <vt:lpstr>DDD ( Decomposition By Transaction)</vt:lpstr>
      <vt:lpstr>Tech Stack</vt:lpstr>
      <vt:lpstr>Cloud Deployment Architecture</vt:lpstr>
      <vt:lpstr>CI/CD Deployment</vt:lpstr>
      <vt:lpstr>NFR and SLAs</vt:lpstr>
      <vt:lpstr>PowerPoint Presentation</vt:lpstr>
      <vt:lpstr>Module Summary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/>
  <cp:lastModifiedBy>Parameswari Ettiappan</cp:lastModifiedBy>
  <cp:revision>817</cp:revision>
  <dcterms:created xsi:type="dcterms:W3CDTF">2012-03-13T15:47:14Z</dcterms:created>
  <dcterms:modified xsi:type="dcterms:W3CDTF">2024-11-07T05:16:33Z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0x0101003104DE32136F4D4F8B91DE44C434FF89</vt:lpwstr>
  </property>
</Properties>
</file>