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89" r:id="rId6"/>
    <p:sldId id="294" r:id="rId7"/>
    <p:sldId id="295" r:id="rId8"/>
    <p:sldId id="290" r:id="rId9"/>
    <p:sldId id="296" r:id="rId10"/>
    <p:sldId id="291" r:id="rId11"/>
    <p:sldId id="297" r:id="rId12"/>
    <p:sldId id="292" r:id="rId13"/>
    <p:sldId id="293" r:id="rId14"/>
    <p:sldId id="298" r:id="rId1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878" autoAdjust="0"/>
  </p:normalViewPr>
  <p:slideViewPr>
    <p:cSldViewPr>
      <p:cViewPr>
        <p:scale>
          <a:sx n="70" d="100"/>
          <a:sy n="70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7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8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Design Patterns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singleton to work well</a:t>
            </a:r>
          </a:p>
          <a:p>
            <a:pPr marL="457200" indent="-457200">
              <a:buAutoNum type="alphaUcPeriod"/>
            </a:pPr>
            <a:r>
              <a:rPr lang="en-US" dirty="0" smtClean="0"/>
              <a:t>Sub-classing must not be allowed</a:t>
            </a:r>
          </a:p>
          <a:p>
            <a:pPr marL="457200" indent="-457200">
              <a:buAutoNum type="alphaUcPeriod"/>
            </a:pPr>
            <a:r>
              <a:rPr lang="en-US" dirty="0" smtClean="0"/>
              <a:t>Constructor must be private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Serialization must be allowed</a:t>
            </a:r>
          </a:p>
          <a:p>
            <a:pPr marL="457200" indent="-457200">
              <a:buAutoNum type="alphaUcPeriod"/>
            </a:pPr>
            <a:r>
              <a:rPr lang="en-US" dirty="0" smtClean="0"/>
              <a:t>Initialization must be lazy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singleton to work well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Sub-classing must not be allowed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Constructor must be private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Serialization must be allowed</a:t>
            </a:r>
          </a:p>
          <a:p>
            <a:pPr marL="457200" indent="-457200">
              <a:buAutoNum type="alphaUcPeriod"/>
            </a:pPr>
            <a:r>
              <a:rPr lang="en-US" dirty="0" smtClean="0"/>
              <a:t>Initialization must be lazy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Each time the Hibernate </a:t>
            </a:r>
            <a:r>
              <a:rPr lang="en-US" dirty="0" err="1" smtClean="0"/>
              <a:t>SessionFactory</a:t>
            </a:r>
            <a:r>
              <a:rPr lang="en-US" dirty="0" smtClean="0"/>
              <a:t> is created, it parses the </a:t>
            </a:r>
            <a:r>
              <a:rPr lang="en-US" dirty="0"/>
              <a:t>configuration files(</a:t>
            </a:r>
            <a:r>
              <a:rPr lang="en-US" dirty="0" err="1"/>
              <a:t>hbm</a:t>
            </a:r>
            <a:r>
              <a:rPr lang="en-US" dirty="0"/>
              <a:t> or the </a:t>
            </a:r>
            <a:r>
              <a:rPr lang="en-US" dirty="0" err="1"/>
              <a:t>cfg</a:t>
            </a:r>
            <a:r>
              <a:rPr lang="en-US" dirty="0"/>
              <a:t> file) which is an expensive process</a:t>
            </a:r>
            <a:r>
              <a:rPr lang="en-US" dirty="0" smtClean="0"/>
              <a:t>. It must be created so that Session object can be obtained. Which design pattern should be used for </a:t>
            </a:r>
            <a:r>
              <a:rPr lang="en-US" dirty="0" err="1"/>
              <a:t>SessionFactory</a:t>
            </a:r>
            <a:r>
              <a:rPr lang="en-US" dirty="0"/>
              <a:t> </a:t>
            </a:r>
            <a:r>
              <a:rPr lang="en-US" dirty="0" smtClean="0"/>
              <a:t>so that performance is not hit badly.</a:t>
            </a:r>
          </a:p>
          <a:p>
            <a:pPr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457200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Factory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Singleton pattern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Façade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Observer pattern</a:t>
            </a: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Each time the Hibernate </a:t>
            </a:r>
            <a:r>
              <a:rPr lang="en-US" dirty="0" err="1" smtClean="0"/>
              <a:t>SessionFactory</a:t>
            </a:r>
            <a:r>
              <a:rPr lang="en-US" dirty="0" smtClean="0"/>
              <a:t> is created, it parses the </a:t>
            </a:r>
            <a:r>
              <a:rPr lang="en-US" dirty="0"/>
              <a:t>configuration files(</a:t>
            </a:r>
            <a:r>
              <a:rPr lang="en-US" dirty="0" err="1"/>
              <a:t>hbm</a:t>
            </a:r>
            <a:r>
              <a:rPr lang="en-US" dirty="0"/>
              <a:t> or the </a:t>
            </a:r>
            <a:r>
              <a:rPr lang="en-US" dirty="0" err="1"/>
              <a:t>cfg</a:t>
            </a:r>
            <a:r>
              <a:rPr lang="en-US" dirty="0"/>
              <a:t> file) which is an expensive process</a:t>
            </a:r>
            <a:r>
              <a:rPr lang="en-US" dirty="0" smtClean="0"/>
              <a:t>. It must be created so that Session object can be obtained. Which design pattern should be used for </a:t>
            </a:r>
            <a:r>
              <a:rPr lang="en-US" dirty="0" err="1"/>
              <a:t>SessionFactory</a:t>
            </a:r>
            <a:r>
              <a:rPr lang="en-US" dirty="0"/>
              <a:t> </a:t>
            </a:r>
            <a:r>
              <a:rPr lang="en-US" dirty="0" smtClean="0"/>
              <a:t>so that performance is not hit badly.</a:t>
            </a:r>
          </a:p>
          <a:p>
            <a:pPr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457200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Factory pattern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Singleton pattern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Façade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Observer pattern</a:t>
            </a:r>
            <a:endParaRPr lang="en-US" sz="20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Inter-thread communication is a type of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Creational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Observer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Structural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Inter-thread communication is a type of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Creational pattern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Observer pattern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Structural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Subsystems interact with each other through a set of well defined interfaces. We are talking about</a:t>
            </a:r>
          </a:p>
          <a:p>
            <a:pPr marL="457200" indent="-457200">
              <a:buAutoNum type="alphaUcPeriod"/>
            </a:pPr>
            <a:r>
              <a:rPr lang="en-US" dirty="0" smtClean="0"/>
              <a:t>Façade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Decorator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MVC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Singleton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Subsystems interact with each other through a set of well defined interfaces. We are talking about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Façade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Decorator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MVC pattern</a:t>
            </a:r>
          </a:p>
          <a:p>
            <a:pPr marL="457200" indent="-457200">
              <a:buAutoNum type="alphaUcPeriod"/>
            </a:pPr>
            <a:r>
              <a:rPr lang="en-US" dirty="0" smtClean="0"/>
              <a:t>Singleton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singleton pattern the constructor must be</a:t>
            </a:r>
          </a:p>
          <a:p>
            <a:pPr marL="457200" indent="-457200">
              <a:buAutoNum type="alphaUcPeriod"/>
            </a:pPr>
            <a:r>
              <a:rPr lang="en-US" dirty="0" smtClean="0"/>
              <a:t>private or protected</a:t>
            </a:r>
          </a:p>
          <a:p>
            <a:pPr marL="457200" indent="-457200"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 or default</a:t>
            </a:r>
          </a:p>
          <a:p>
            <a:pPr marL="457200" indent="-457200">
              <a:buAutoNum type="alphaUcPeriod"/>
            </a:pPr>
            <a:r>
              <a:rPr lang="en-US" dirty="0" smtClean="0"/>
              <a:t>public or protected</a:t>
            </a: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singleton pattern the constructor must be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private or protected</a:t>
            </a:r>
          </a:p>
          <a:p>
            <a:pPr marL="457200" indent="-457200"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 or default</a:t>
            </a:r>
          </a:p>
          <a:p>
            <a:pPr marL="457200" indent="-457200">
              <a:buAutoNum type="alphaUcPeriod"/>
            </a:pPr>
            <a:r>
              <a:rPr lang="en-US" dirty="0" smtClean="0"/>
              <a:t>public or protected</a:t>
            </a:r>
          </a:p>
          <a:p>
            <a:pPr marL="457200" indent="-457200">
              <a:buAutoNum type="alphaUcPeriod"/>
            </a:pPr>
            <a:r>
              <a:rPr lang="en-US" dirty="0" smtClean="0"/>
              <a:t>None of the above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B146-10B1-4E4B-84B8-152E13B75786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201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Design Patterns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870</cp:revision>
  <dcterms:created xsi:type="dcterms:W3CDTF">2005-08-31T12:40:43Z</dcterms:created>
  <dcterms:modified xsi:type="dcterms:W3CDTF">2012-05-02T08:18:53Z</dcterms:modified>
</cp:coreProperties>
</file>