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284353" y="3673358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: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r>
              <a:rPr dirty="0" sz="2400" lang="en-US"/>
              <a:t>u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r>
              <a:rPr dirty="0" sz="2400" lang="en-US"/>
              <a:t>u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 </a:t>
            </a:r>
            <a:r>
              <a:rPr dirty="0" sz="2400" lang="en-US"/>
              <a:t>SCIENCE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STRIES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12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br>
              <a:rPr dirty="0" sz="4250" lang="en-US" spc="15"/>
            </a:br>
            <a:r>
              <a:rPr dirty="0" sz="4250" lang="en-US" spc="15"/>
              <a:t>1</a:t>
            </a:r>
            <a:r>
              <a:rPr dirty="0" sz="4250" lang="en-US" spc="15"/>
              <a:t>.</a:t>
            </a:r>
            <a:r>
              <a:rPr dirty="0" sz="4250" lang="en-US" spc="15"/>
              <a:t>s</a:t>
            </a:r>
            <a:r>
              <a:rPr dirty="0" sz="4250" lang="en-US" spc="15"/>
              <a:t>h</a:t>
            </a:r>
            <a:r>
              <a:rPr dirty="0" sz="4250" lang="en-US" spc="15"/>
              <a:t>o</a:t>
            </a:r>
            <a:r>
              <a:rPr dirty="0" sz="4250" lang="en-US" spc="15"/>
              <a:t>w</a:t>
            </a:r>
            <a:r>
              <a:rPr dirty="0" sz="4250" lang="en-US" spc="15"/>
              <a:t>s</a:t>
            </a:r>
            <a:r>
              <a:rPr dirty="0" sz="4250" lang="en-US" spc="15"/>
              <a:t> </a:t>
            </a:r>
            <a:r>
              <a:rPr dirty="0" sz="4250" lang="en-US" spc="15"/>
              <a:t>t</a:t>
            </a:r>
            <a:r>
              <a:rPr dirty="0" sz="4250" lang="en-US" spc="15"/>
              <a:t>h</a:t>
            </a:r>
            <a:r>
              <a:rPr dirty="0" sz="4250" lang="en-US" spc="15"/>
              <a:t>e</a:t>
            </a:r>
            <a:r>
              <a:rPr dirty="0" sz="4250" lang="en-US" spc="15"/>
              <a:t> </a:t>
            </a:r>
            <a:r>
              <a:rPr dirty="0" sz="4250" lang="en-US" spc="15"/>
              <a:t>o</a:t>
            </a:r>
            <a:r>
              <a:rPr dirty="0" sz="4250" lang="en-US" spc="15"/>
              <a:t>u</a:t>
            </a:r>
            <a:r>
              <a:rPr dirty="0" sz="4250" lang="en-US" spc="15"/>
              <a:t>t</a:t>
            </a:r>
            <a:r>
              <a:rPr dirty="0" sz="4250" lang="en-US" spc="15"/>
              <a:t>c</a:t>
            </a:r>
            <a:r>
              <a:rPr dirty="0" sz="4250" lang="en-US" spc="15"/>
              <a:t>o</a:t>
            </a:r>
            <a:r>
              <a:rPr dirty="0" sz="4250" lang="en-US" spc="15"/>
              <a:t>mes </a:t>
            </a:r>
            <a:r>
              <a:rPr dirty="0" sz="4250" lang="en-US" spc="15"/>
              <a:t>o</a:t>
            </a:r>
            <a:r>
              <a:rPr dirty="0" sz="4250" lang="en-US" spc="15"/>
              <a:t>f </a:t>
            </a:r>
            <a:r>
              <a:rPr dirty="0" sz="4250" lang="en-US" spc="15"/>
              <a:t>the </a:t>
            </a:r>
            <a:r>
              <a:rPr dirty="0" sz="4250" lang="en-US" spc="15"/>
              <a:t>project </a:t>
            </a:r>
            <a:br>
              <a:rPr dirty="0" sz="4250" lang="en-US" spc="15"/>
            </a:br>
            <a:r>
              <a:rPr dirty="0" sz="4250" lang="en-US" spc="15"/>
              <a:t>2</a:t>
            </a:r>
            <a:r>
              <a:rPr dirty="0" sz="4250" lang="en-US" spc="15"/>
              <a:t>.</a:t>
            </a:r>
            <a:r>
              <a:rPr dirty="0" sz="4250" lang="en-US" spc="15"/>
              <a:t>I</a:t>
            </a:r>
            <a:r>
              <a:rPr dirty="0" sz="4250" lang="en-US" spc="15"/>
              <a:t>n</a:t>
            </a:r>
            <a:r>
              <a:rPr dirty="0" sz="4250" lang="en-US" spc="15"/>
              <a:t>c</a:t>
            </a:r>
            <a:r>
              <a:rPr dirty="0" sz="4250" lang="en-US" spc="15"/>
              <a:t>l</a:t>
            </a:r>
            <a:r>
              <a:rPr dirty="0" sz="4250" lang="en-US" spc="15"/>
              <a:t>u</a:t>
            </a:r>
            <a:r>
              <a:rPr dirty="0" sz="4250" lang="en-US" spc="15"/>
              <a:t>d</a:t>
            </a:r>
            <a:r>
              <a:rPr dirty="0" sz="4250" lang="en-US" spc="15"/>
              <a:t>e</a:t>
            </a:r>
            <a:r>
              <a:rPr dirty="0" sz="4250" lang="en-US" spc="15"/>
              <a:t>d </a:t>
            </a:r>
            <a:r>
              <a:rPr dirty="0" sz="4250" lang="en-US" spc="15"/>
              <a:t>v</a:t>
            </a:r>
            <a:r>
              <a:rPr dirty="0" sz="4250" lang="en-US" spc="15"/>
              <a:t>i</a:t>
            </a:r>
            <a:r>
              <a:rPr dirty="0" sz="4250" lang="en-US" spc="15"/>
              <a:t>s</a:t>
            </a:r>
            <a:r>
              <a:rPr dirty="0" sz="4250" lang="en-US" spc="15"/>
              <a:t>u</a:t>
            </a:r>
            <a:r>
              <a:rPr dirty="0" sz="4250" lang="en-US" spc="15"/>
              <a:t>al </a:t>
            </a:r>
            <a:r>
              <a:rPr dirty="0" sz="4250" lang="en-US" spc="15"/>
              <a:t>e</a:t>
            </a:r>
            <a:r>
              <a:rPr dirty="0" sz="4250" lang="en-US" spc="15"/>
              <a:t>v</a:t>
            </a:r>
            <a:r>
              <a:rPr dirty="0" sz="4250" lang="en-US" spc="15"/>
              <a:t>i</a:t>
            </a:r>
            <a:r>
              <a:rPr dirty="0" sz="4250" lang="en-US" spc="15"/>
              <a:t>dence </a:t>
            </a:r>
            <a:r>
              <a:rPr dirty="0" sz="4250" lang="en-US" spc="15"/>
              <a:t>L</a:t>
            </a:r>
            <a:r>
              <a:rPr dirty="0" sz="4250" lang="en-US" spc="15"/>
              <a:t>i</a:t>
            </a:r>
            <a:r>
              <a:rPr dirty="0" sz="4250" lang="en-US" spc="15"/>
              <a:t>k</a:t>
            </a:r>
            <a:r>
              <a:rPr dirty="0" sz="4250" lang="en-US" spc="15"/>
              <a:t>e </a:t>
            </a:r>
            <a:r>
              <a:rPr dirty="0" sz="4250" lang="en-US" spc="15"/>
              <a:t>s</a:t>
            </a:r>
            <a:r>
              <a:rPr dirty="0" sz="4250" lang="en-US" spc="15"/>
              <a:t>c</a:t>
            </a:r>
            <a:r>
              <a:rPr dirty="0" sz="4250" lang="en-US" spc="15"/>
              <a:t>r</a:t>
            </a:r>
            <a:r>
              <a:rPr dirty="0" sz="4250" lang="en-US" spc="15"/>
              <a:t>e</a:t>
            </a:r>
            <a:r>
              <a:rPr dirty="0" sz="4250" lang="en-US" spc="15"/>
              <a:t>enshot</a:t>
            </a:r>
            <a:r>
              <a:rPr dirty="0" sz="4250" lang="en-US" spc="15"/>
              <a:t>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dirty="0" lang="en-US"/>
            </a:br>
            <a:r>
              <a:rPr dirty="0" lang="en-US"/>
              <a:t>1</a:t>
            </a:r>
            <a:r>
              <a:rPr dirty="0" lang="en-US"/>
              <a:t>.</a:t>
            </a:r>
            <a:r>
              <a:rPr dirty="0" lang="en-US"/>
              <a:t>s</a:t>
            </a:r>
            <a:r>
              <a:rPr dirty="0" lang="en-US"/>
              <a:t>u</a:t>
            </a:r>
            <a:r>
              <a:rPr dirty="0" lang="en-US"/>
              <a:t>m</a:t>
            </a:r>
            <a:r>
              <a:rPr dirty="0" lang="en-US"/>
              <a:t>m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i</a:t>
            </a:r>
            <a:r>
              <a:rPr dirty="0" lang="en-US"/>
              <a:t>z</a:t>
            </a:r>
            <a:r>
              <a:rPr dirty="0" lang="en-US"/>
              <a:t>e</a:t>
            </a:r>
            <a:r>
              <a:rPr dirty="0" lang="en-US"/>
              <a:t>d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 </a:t>
            </a:r>
            <a:r>
              <a:rPr dirty="0" lang="en-US"/>
              <a:t>project </a:t>
            </a:r>
            <a:r>
              <a:rPr dirty="0" lang="en-US"/>
              <a:t>a</a:t>
            </a:r>
            <a:r>
              <a:rPr dirty="0" lang="en-US"/>
              <a:t>c</a:t>
            </a:r>
            <a:r>
              <a:rPr dirty="0" lang="en-US"/>
              <a:t>h</a:t>
            </a:r>
            <a:r>
              <a:rPr dirty="0" lang="en-US"/>
              <a:t>i</a:t>
            </a:r>
            <a:r>
              <a:rPr dirty="0" lang="en-US"/>
              <a:t>evement </a:t>
            </a:r>
            <a:br>
              <a:rPr dirty="0" lang="en-US"/>
            </a:br>
            <a:r>
              <a:rPr dirty="0" lang="en-US"/>
              <a:t>2</a:t>
            </a:r>
            <a:r>
              <a:rPr dirty="0" lang="en-US"/>
              <a:t>.</a:t>
            </a:r>
            <a:r>
              <a:rPr dirty="0" lang="en-US"/>
              <a:t>h</a:t>
            </a:r>
            <a:r>
              <a:rPr dirty="0" lang="en-US"/>
              <a:t>i</a:t>
            </a:r>
            <a:r>
              <a:rPr dirty="0" lang="en-US"/>
              <a:t>g</a:t>
            </a:r>
            <a:r>
              <a:rPr dirty="0" lang="en-US"/>
              <a:t>h</a:t>
            </a:r>
            <a:r>
              <a:rPr dirty="0" lang="en-US"/>
              <a:t>l</a:t>
            </a:r>
            <a:r>
              <a:rPr dirty="0" lang="en-US"/>
              <a:t>i</a:t>
            </a:r>
            <a:r>
              <a:rPr dirty="0" lang="en-US"/>
              <a:t>g</a:t>
            </a:r>
            <a:r>
              <a:rPr dirty="0" lang="en-US"/>
              <a:t>h</a:t>
            </a:r>
            <a:r>
              <a:rPr dirty="0" lang="en-US"/>
              <a:t>t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project </a:t>
            </a:r>
            <a:r>
              <a:rPr dirty="0" lang="en-US"/>
              <a:t>i</a:t>
            </a:r>
            <a:r>
              <a:rPr dirty="0" lang="en-US"/>
              <a:t>mpact </a:t>
            </a:r>
            <a:r>
              <a:rPr dirty="0" lang="en-US"/>
              <a:t>O</a:t>
            </a:r>
            <a:r>
              <a:rPr dirty="0" lang="en-US"/>
              <a:t>f</a:t>
            </a:r>
            <a:r>
              <a:rPr dirty="0" lang="en-US"/>
              <a:t> </a:t>
            </a:r>
            <a:r>
              <a:rPr dirty="0" lang="en-US"/>
              <a:t>f</a:t>
            </a:r>
            <a:r>
              <a:rPr dirty="0" lang="en-US"/>
              <a:t>u</a:t>
            </a:r>
            <a:r>
              <a:rPr dirty="0" lang="en-US"/>
              <a:t>t</a:t>
            </a:r>
            <a:r>
              <a:rPr dirty="0" lang="en-US"/>
              <a:t>u</a:t>
            </a:r>
            <a:r>
              <a:rPr dirty="0" lang="en-US"/>
              <a:t>re </a:t>
            </a:r>
            <a:r>
              <a:rPr dirty="0" lang="en-US"/>
              <a:t>w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k 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1819274" y="161924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100705" y="1359072"/>
            <a:ext cx="390969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 </a:t>
            </a:r>
            <a:br>
              <a:rPr dirty="0" sz="4250" lang="en-US" spc="25"/>
            </a:br>
            <a:r>
              <a:rPr dirty="0" sz="4250" lang="en-US" spc="25"/>
              <a:t>P</a:t>
            </a:r>
            <a:r>
              <a:rPr dirty="0" sz="4250" lang="en-US" spc="25"/>
              <a:t>R</a:t>
            </a:r>
            <a:r>
              <a:rPr dirty="0" sz="4250" lang="en-US" spc="25"/>
              <a:t>O</a:t>
            </a:r>
            <a:r>
              <a:rPr dirty="0" sz="4250" lang="en-US" spc="25"/>
              <a:t>J</a:t>
            </a:r>
            <a:r>
              <a:rPr dirty="0" sz="4250" lang="en-US" spc="25"/>
              <a:t>E</a:t>
            </a:r>
            <a:r>
              <a:rPr dirty="0" sz="4250" lang="en-US" spc="25"/>
              <a:t>C</a:t>
            </a:r>
            <a:r>
              <a:rPr dirty="0" sz="4250" lang="en-US" spc="25"/>
              <a:t>T</a:t>
            </a:r>
            <a:r>
              <a:rPr dirty="0" sz="4250" lang="en-US" spc="25"/>
              <a:t> </a:t>
            </a:r>
            <a:r>
              <a:rPr dirty="0" sz="4250" lang="en-US" spc="25"/>
              <a:t>S</a:t>
            </a:r>
            <a:r>
              <a:rPr dirty="0" sz="4250" lang="en-US" spc="25"/>
              <a:t>H</a:t>
            </a:r>
            <a:r>
              <a:rPr dirty="0" sz="4250" lang="en-US" spc="25"/>
              <a:t>O</a:t>
            </a:r>
            <a:r>
              <a:rPr dirty="0" sz="4250" lang="en-US" spc="25"/>
              <a:t>W</a:t>
            </a:r>
            <a:r>
              <a:rPr dirty="0" sz="4250" lang="en-US" spc="25"/>
              <a:t>C</a:t>
            </a:r>
            <a:r>
              <a:rPr dirty="0" sz="4250" lang="en-US" spc="25"/>
              <a:t>ASE</a:t>
            </a:r>
            <a:r>
              <a:rPr dirty="0" sz="4250" lang="en-US" spc="25"/>
              <a:t>:</a:t>
            </a:r>
            <a:r>
              <a:rPr dirty="0" sz="4250" lang="en-US" spc="25"/>
              <a:t> features </a:t>
            </a:r>
            <a:r>
              <a:rPr dirty="0" sz="4250" lang="en-US" spc="25"/>
              <a:t>f</a:t>
            </a:r>
            <a:r>
              <a:rPr dirty="0" sz="4250" lang="en-US" spc="25"/>
              <a:t>u</a:t>
            </a:r>
            <a:r>
              <a:rPr dirty="0" sz="4250" lang="en-US" spc="25"/>
              <a:t>n</a:t>
            </a:r>
            <a:r>
              <a:rPr dirty="0" sz="4250" lang="en-US" spc="25"/>
              <a:t>ctionality</a:t>
            </a:r>
            <a:r>
              <a:rPr dirty="0" sz="4250" lang="en-US" spc="25"/>
              <a:t>&amp;</a:t>
            </a:r>
            <a:r>
              <a:rPr dirty="0" sz="4250" lang="en-US" spc="25"/>
              <a:t> results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99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 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1</a:t>
            </a:r>
            <a:r>
              <a:rPr dirty="0" sz="4250" lang="en-US" spc="10"/>
              <a:t>.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b</a:t>
            </a:r>
            <a:r>
              <a:rPr dirty="0" sz="4250" lang="en-US" spc="10"/>
              <a:t>l</a:t>
            </a:r>
            <a:r>
              <a:rPr dirty="0" sz="4250" lang="en-US" spc="10"/>
              <a:t>em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j</a:t>
            </a:r>
            <a:r>
              <a:rPr dirty="0" sz="4250" lang="en-US" spc="10"/>
              <a:t>ect </a:t>
            </a:r>
            <a:r>
              <a:rPr dirty="0" sz="4250" lang="en-US" spc="10"/>
              <a:t>a</a:t>
            </a:r>
            <a:r>
              <a:rPr dirty="0" sz="4250" lang="en-US" spc="10"/>
              <a:t>i</a:t>
            </a:r>
            <a:r>
              <a:rPr dirty="0" sz="4250" lang="en-US" spc="10"/>
              <a:t>m</a:t>
            </a:r>
            <a:r>
              <a:rPr dirty="0" sz="4250" lang="en-US" spc="10"/>
              <a:t>s 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o</a:t>
            </a:r>
            <a:r>
              <a:rPr dirty="0" sz="4250" lang="en-US" spc="10"/>
              <a:t>l</a:t>
            </a:r>
            <a:r>
              <a:rPr dirty="0" sz="4250" lang="en-US" spc="10"/>
              <a:t>v</a:t>
            </a:r>
            <a:r>
              <a:rPr dirty="0" sz="4250" lang="en-US" spc="10"/>
              <a:t>e</a:t>
            </a:r>
            <a:br>
              <a:rPr dirty="0" sz="4250" lang="en-US" spc="10"/>
            </a:br>
            <a:r>
              <a:rPr dirty="0" sz="4250" lang="en-US" spc="10"/>
              <a:t>2</a:t>
            </a:r>
            <a:r>
              <a:rPr dirty="0" sz="4250" lang="en-US" spc="10"/>
              <a:t>.</a:t>
            </a:r>
            <a:r>
              <a:rPr dirty="0" sz="4250" lang="en-US" spc="10"/>
              <a:t>S</a:t>
            </a:r>
            <a:r>
              <a:rPr dirty="0" sz="4250" lang="en-US" spc="10"/>
              <a:t>e</a:t>
            </a:r>
            <a:r>
              <a:rPr dirty="0" sz="4250" lang="en-US" spc="10"/>
              <a:t>t</a:t>
            </a:r>
            <a:r>
              <a:rPr dirty="0" sz="4250" lang="en-US" spc="10"/>
              <a:t>s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n</a:t>
            </a:r>
            <a:r>
              <a:rPr dirty="0" sz="4250" lang="en-US" spc="10"/>
              <a:t>t</a:t>
            </a:r>
            <a:r>
              <a:rPr dirty="0" sz="4250" lang="en-US" spc="10"/>
              <a:t>e</a:t>
            </a:r>
            <a:r>
              <a:rPr dirty="0" sz="4250" lang="en-US" spc="10"/>
              <a:t>x</a:t>
            </a:r>
            <a:r>
              <a:rPr dirty="0" sz="4250" lang="en-US" spc="10"/>
              <a:t>t </a:t>
            </a:r>
            <a:r>
              <a:rPr dirty="0" sz="4250" lang="en-US" spc="10"/>
              <a:t>F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oject</a:t>
            </a:r>
            <a:r>
              <a:rPr dirty="0" sz="4250" lang="en-US" spc="10"/>
              <a:t>s</a:t>
            </a:r>
            <a:r>
              <a:rPr dirty="0" sz="4250" lang="en-US" spc="10"/>
              <a:t> </a:t>
            </a:r>
            <a:r>
              <a:rPr dirty="0" sz="4250" lang="en-US" spc="10"/>
              <a:t>G</a:t>
            </a:r>
            <a:r>
              <a:rPr dirty="0" sz="4250" lang="en-US" spc="10"/>
              <a:t>o</a:t>
            </a:r>
            <a:r>
              <a:rPr dirty="0" sz="4250" lang="en-US" spc="10"/>
              <a:t>a</a:t>
            </a:r>
            <a:r>
              <a:rPr dirty="0" sz="4250" lang="en-US" spc="10"/>
              <a:t>l</a:t>
            </a:r>
            <a:r>
              <a:rPr dirty="0" sz="4250" lang="en-US" spc="10"/>
              <a:t>s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d </a:t>
            </a:r>
            <a:r>
              <a:rPr dirty="0" sz="4250" lang="en-US" spc="10"/>
              <a:t>o</a:t>
            </a:r>
            <a:r>
              <a:rPr dirty="0" sz="4250" lang="en-US" spc="10"/>
              <a:t>b</a:t>
            </a:r>
            <a:r>
              <a:rPr dirty="0" sz="4250" lang="en-US" spc="10"/>
              <a:t>jectives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3726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r>
              <a:rPr dirty="0" sz="4250" lang="en-US" spc="-20"/>
              <a:t>1</a:t>
            </a:r>
            <a:r>
              <a:rPr dirty="0" sz="4250" lang="en-US" spc="-20"/>
              <a:t>.</a:t>
            </a:r>
            <a:r>
              <a:rPr dirty="0" sz="4250" lang="en-US" spc="-20"/>
              <a:t>g</a:t>
            </a:r>
            <a:r>
              <a:rPr dirty="0" sz="4250" lang="en-US" spc="-20"/>
              <a:t>i</a:t>
            </a:r>
            <a:r>
              <a:rPr dirty="0" sz="4250" lang="en-US" spc="-20"/>
              <a:t>v</a:t>
            </a:r>
            <a:r>
              <a:rPr dirty="0" sz="4250" lang="en-US" spc="-20"/>
              <a:t>e</a:t>
            </a:r>
            <a:r>
              <a:rPr dirty="0" sz="4250" lang="en-US" spc="-20"/>
              <a:t>s</a:t>
            </a:r>
            <a:r>
              <a:rPr dirty="0" sz="4250" lang="en-US" spc="-20"/>
              <a:t> </a:t>
            </a:r>
            <a:r>
              <a:rPr dirty="0" sz="4250" lang="en-US" spc="-20"/>
              <a:t>a</a:t>
            </a:r>
            <a:r>
              <a:rPr dirty="0" sz="4250" lang="en-US" spc="-20"/>
              <a:t> </a:t>
            </a:r>
            <a:r>
              <a:rPr dirty="0" sz="4250" lang="en-US" spc="-20"/>
              <a:t>b</a:t>
            </a:r>
            <a:r>
              <a:rPr dirty="0" sz="4250" lang="en-US" spc="-20"/>
              <a:t>r</a:t>
            </a:r>
            <a:r>
              <a:rPr dirty="0" sz="4250" lang="en-US" spc="-20"/>
              <a:t>i</a:t>
            </a:r>
            <a:r>
              <a:rPr dirty="0" sz="4250" lang="en-US" spc="-20"/>
              <a:t>ef </a:t>
            </a:r>
            <a:r>
              <a:rPr dirty="0" sz="4250" lang="en-US" spc="-20"/>
              <a:t>s</a:t>
            </a:r>
            <a:r>
              <a:rPr dirty="0" sz="4250" lang="en-US" spc="-20"/>
              <a:t>u</a:t>
            </a:r>
            <a:r>
              <a:rPr dirty="0" sz="4250" lang="en-US" spc="-20"/>
              <a:t>mmary </a:t>
            </a:r>
            <a:r>
              <a:rPr dirty="0" sz="4250" lang="en-US" spc="-20"/>
              <a:t>of </a:t>
            </a:r>
            <a:r>
              <a:rPr dirty="0" sz="4250" lang="en-US" spc="-20"/>
              <a:t>t</a:t>
            </a:r>
            <a:r>
              <a:rPr dirty="0" sz="4250" lang="en-US" spc="-20"/>
              <a:t>h</a:t>
            </a:r>
            <a:r>
              <a:rPr dirty="0" sz="4250" lang="en-US" spc="-20"/>
              <a:t>e</a:t>
            </a:r>
            <a:r>
              <a:rPr dirty="0" sz="4250" lang="en-US" spc="-20"/>
              <a:t> </a:t>
            </a:r>
            <a:r>
              <a:rPr dirty="0" sz="4250" lang="en-US" spc="-20"/>
              <a:t>p</a:t>
            </a:r>
            <a:r>
              <a:rPr dirty="0" sz="4250" lang="en-US" spc="-20"/>
              <a:t>r</a:t>
            </a:r>
            <a:r>
              <a:rPr dirty="0" sz="4250" lang="en-US" spc="-20"/>
              <a:t>o</a:t>
            </a:r>
            <a:r>
              <a:rPr dirty="0" sz="4250" lang="en-US" spc="-20"/>
              <a:t>ject </a:t>
            </a:r>
            <a:br>
              <a:rPr dirty="0" sz="4250" lang="en-US" spc="-20"/>
            </a:br>
            <a:r>
              <a:rPr dirty="0" sz="4250" lang="en-US" spc="-20"/>
              <a:t>2</a:t>
            </a:r>
            <a:r>
              <a:rPr dirty="0" sz="4250" lang="en-US" spc="-20"/>
              <a:t>.</a:t>
            </a:r>
            <a:r>
              <a:rPr dirty="0" sz="4250" lang="en-US" spc="-20"/>
              <a:t>h</a:t>
            </a:r>
            <a:r>
              <a:rPr dirty="0" sz="4250" lang="en-US" spc="-20"/>
              <a:t>i</a:t>
            </a:r>
            <a:r>
              <a:rPr dirty="0" sz="4250" lang="en-US" spc="-20"/>
              <a:t>g</a:t>
            </a:r>
            <a:r>
              <a:rPr dirty="0" sz="4250" lang="en-US" spc="-20"/>
              <a:t>h</a:t>
            </a:r>
            <a:r>
              <a:rPr dirty="0" sz="4250" lang="en-US" spc="-20"/>
              <a:t>l</a:t>
            </a:r>
            <a:r>
              <a:rPr dirty="0" sz="4250" lang="en-US" spc="-20"/>
              <a:t>i</a:t>
            </a:r>
            <a:r>
              <a:rPr dirty="0" sz="4250" lang="en-US" spc="-20"/>
              <a:t>g</a:t>
            </a:r>
            <a:r>
              <a:rPr dirty="0" sz="4250" lang="en-US" spc="-20"/>
              <a:t>h</a:t>
            </a:r>
            <a:r>
              <a:rPr dirty="0" sz="4250" lang="en-US" spc="-20"/>
              <a:t>t</a:t>
            </a:r>
            <a:r>
              <a:rPr dirty="0" sz="4250" lang="en-US" spc="-20"/>
              <a:t>s</a:t>
            </a:r>
            <a:r>
              <a:rPr dirty="0" sz="4250" lang="en-US" spc="-20"/>
              <a:t> </a:t>
            </a:r>
            <a:r>
              <a:rPr dirty="0" sz="4250" lang="en-US" spc="-20"/>
              <a:t>t</a:t>
            </a:r>
            <a:r>
              <a:rPr dirty="0" sz="4250" lang="en-US" spc="-20"/>
              <a:t>h</a:t>
            </a:r>
            <a:r>
              <a:rPr dirty="0" sz="4250" lang="en-US" spc="-20"/>
              <a:t>e</a:t>
            </a:r>
            <a:r>
              <a:rPr dirty="0" sz="4250" lang="en-US" spc="-20"/>
              <a:t> </a:t>
            </a:r>
            <a:r>
              <a:rPr dirty="0" sz="4250" lang="en-US" spc="-20"/>
              <a:t>p</a:t>
            </a:r>
            <a:r>
              <a:rPr dirty="0" sz="4250" lang="en-US" spc="-20"/>
              <a:t>roject </a:t>
            </a:r>
            <a:r>
              <a:rPr dirty="0" sz="4250" lang="en-US" spc="-20"/>
              <a:t>P</a:t>
            </a:r>
            <a:r>
              <a:rPr dirty="0" sz="4250" lang="en-US" spc="-20"/>
              <a:t>u</a:t>
            </a:r>
            <a:r>
              <a:rPr dirty="0" sz="4250" lang="en-US" spc="-20"/>
              <a:t>r</a:t>
            </a:r>
            <a:r>
              <a:rPr dirty="0" sz="4250" lang="en-US" spc="-20"/>
              <a:t>p</a:t>
            </a:r>
            <a:r>
              <a:rPr dirty="0" sz="4250" lang="en-US" spc="-20"/>
              <a:t>o</a:t>
            </a:r>
            <a:r>
              <a:rPr dirty="0" sz="4250" lang="en-US" spc="-20"/>
              <a:t>se </a:t>
            </a:r>
            <a:r>
              <a:rPr dirty="0" sz="4250" lang="en-US" spc="-20"/>
              <a:t>a</a:t>
            </a:r>
            <a:r>
              <a:rPr dirty="0" sz="4250" lang="en-US" spc="-20"/>
              <a:t>n</a:t>
            </a:r>
            <a:r>
              <a:rPr dirty="0" sz="4250" lang="en-US" spc="-20"/>
              <a:t>d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c</a:t>
            </a:r>
            <a:r>
              <a:rPr dirty="0" sz="4250" lang="en-US" spc="-20"/>
              <a:t>o</a:t>
            </a:r>
            <a:r>
              <a:rPr dirty="0" sz="4250" lang="en-US" spc="-20"/>
              <a:t>p</a:t>
            </a:r>
            <a:r>
              <a:rPr dirty="0" sz="4250" lang="en-US" spc="-20"/>
              <a:t>e 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94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r>
              <a:rPr dirty="0" sz="3200" lang="en-US" spc="5"/>
              <a:t>1</a:t>
            </a:r>
            <a:r>
              <a:rPr dirty="0" sz="3200" lang="en-US" spc="5"/>
              <a:t>.</a:t>
            </a:r>
            <a:r>
              <a:rPr dirty="0" sz="3200" lang="en-US" spc="5"/>
              <a:t>w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 </a:t>
            </a:r>
            <a:r>
              <a:rPr dirty="0" sz="3200" lang="en-US" spc="5"/>
              <a:t>w</a:t>
            </a:r>
            <a:r>
              <a:rPr dirty="0" sz="3200" lang="en-US" spc="5"/>
              <a:t>i</a:t>
            </a:r>
            <a:r>
              <a:rPr dirty="0" sz="3200" lang="en-US" spc="5"/>
              <a:t>l</a:t>
            </a:r>
            <a:r>
              <a:rPr dirty="0" sz="3200" lang="en-US" spc="5"/>
              <a:t>l</a:t>
            </a:r>
            <a:r>
              <a:rPr dirty="0" sz="3200" lang="en-US" spc="5"/>
              <a:t> </a:t>
            </a:r>
            <a:r>
              <a:rPr dirty="0" sz="3200" lang="en-US" spc="5"/>
              <a:t>u</a:t>
            </a:r>
            <a:r>
              <a:rPr dirty="0" sz="3200" lang="en-US" spc="5"/>
              <a:t>s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t</a:t>
            </a:r>
            <a:r>
              <a:rPr dirty="0" sz="3200" lang="en-US" spc="5"/>
              <a:t>h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project </a:t>
            </a:r>
            <a:br>
              <a:rPr dirty="0" sz="3200" lang="en-US" spc="5"/>
            </a:br>
            <a:r>
              <a:rPr dirty="0" sz="3200" lang="en-US" spc="5"/>
              <a:t>2</a:t>
            </a:r>
            <a:r>
              <a:rPr dirty="0" sz="3200" lang="en-US" spc="5"/>
              <a:t>.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w</a:t>
            </a:r>
            <a:r>
              <a:rPr dirty="0" sz="3200" lang="en-US" spc="5"/>
              <a:t> </a:t>
            </a:r>
            <a:r>
              <a:rPr dirty="0" sz="3200" lang="en-US" spc="5"/>
              <a:t>e</a:t>
            </a:r>
            <a:r>
              <a:rPr dirty="0" sz="3200" lang="en-US" spc="5"/>
              <a:t>n</a:t>
            </a:r>
            <a:r>
              <a:rPr dirty="0" sz="3200" lang="en-US" spc="5"/>
              <a:t>d</a:t>
            </a:r>
            <a:r>
              <a:rPr dirty="0" sz="3200" lang="en-US" spc="5"/>
              <a:t> </a:t>
            </a:r>
            <a:r>
              <a:rPr dirty="0" sz="3200" lang="en-US" spc="5"/>
              <a:t>u</a:t>
            </a:r>
            <a:r>
              <a:rPr dirty="0" sz="3200" lang="en-US" spc="5"/>
              <a:t>s</a:t>
            </a:r>
            <a:r>
              <a:rPr dirty="0" sz="3200" lang="en-US" spc="5"/>
              <a:t>e</a:t>
            </a:r>
            <a:r>
              <a:rPr dirty="0" sz="3200" lang="en-US" spc="5"/>
              <a:t>s</a:t>
            </a:r>
            <a:r>
              <a:rPr dirty="0" sz="3200" lang="en-US" spc="5"/>
              <a:t> </a:t>
            </a:r>
            <a:r>
              <a:rPr dirty="0" sz="3200" lang="en-US" spc="5"/>
              <a:t>w</a:t>
            </a:r>
            <a:r>
              <a:rPr dirty="0" sz="3200" lang="en-US" spc="5"/>
              <a:t>i</a:t>
            </a:r>
            <a:r>
              <a:rPr dirty="0" sz="3200" lang="en-US" spc="5"/>
              <a:t>l</a:t>
            </a:r>
            <a:r>
              <a:rPr dirty="0" sz="3200" lang="en-US" spc="5"/>
              <a:t>l </a:t>
            </a:r>
            <a:r>
              <a:rPr dirty="0" sz="3200" lang="en-US" spc="5"/>
              <a:t>I</a:t>
            </a:r>
            <a:r>
              <a:rPr dirty="0" sz="3200" lang="en-US" spc="5"/>
              <a:t>n</a:t>
            </a:r>
            <a:r>
              <a:rPr dirty="0" sz="3200" lang="en-US" spc="5"/>
              <a:t>t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a</a:t>
            </a:r>
            <a:r>
              <a:rPr dirty="0" sz="3200" lang="en-US" spc="5"/>
              <a:t>c</a:t>
            </a:r>
            <a:r>
              <a:rPr dirty="0" sz="3200" lang="en-US" spc="5"/>
              <a:t> </a:t>
            </a:r>
            <a:r>
              <a:rPr dirty="0" sz="3200" lang="en-US" spc="5"/>
              <a:t>with </a:t>
            </a:r>
            <a:r>
              <a:rPr dirty="0" sz="3200" lang="en-US" spc="5"/>
              <a:t>the </a:t>
            </a:r>
            <a:r>
              <a:rPr dirty="0" sz="3200" lang="en-US" spc="5"/>
              <a:t>project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146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dirty="0" sz="3600" lang="en-US" spc="10"/>
            </a:br>
            <a:r>
              <a:rPr dirty="0" sz="3600" lang="en-US" spc="10"/>
              <a:t>1</a:t>
            </a:r>
            <a:r>
              <a:rPr dirty="0" sz="3600" lang="en-US" spc="10"/>
              <a:t>.</a:t>
            </a:r>
            <a:r>
              <a:rPr dirty="0" sz="3600" lang="en-US" spc="10"/>
              <a:t>l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h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o</a:t>
            </a:r>
            <a:r>
              <a:rPr dirty="0" sz="3600" lang="en-US" spc="10"/>
              <a:t>ls 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d 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c</a:t>
            </a:r>
            <a:r>
              <a:rPr dirty="0" sz="3600" lang="en-US" spc="10"/>
              <a:t>hnologies 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h</a:t>
            </a:r>
            <a:r>
              <a:rPr dirty="0" sz="3600" lang="en-US" spc="10"/>
              <a:t>e </a:t>
            </a:r>
            <a:r>
              <a:rPr dirty="0" sz="3600" lang="en-US" spc="10"/>
              <a:t>project </a:t>
            </a:r>
            <a:br>
              <a:rPr dirty="0" sz="3600" lang="en-US" spc="10"/>
            </a:br>
            <a:r>
              <a:rPr dirty="0" sz="3600" lang="en-US" spc="10"/>
              <a:t>2</a:t>
            </a:r>
            <a:r>
              <a:rPr dirty="0" sz="3600" lang="en-US" spc="10"/>
              <a:t>.</a:t>
            </a:r>
            <a:r>
              <a:rPr dirty="0" sz="3600" lang="en-US" spc="10"/>
              <a:t>E</a:t>
            </a:r>
            <a:r>
              <a:rPr dirty="0" sz="3600" lang="en-US" spc="10"/>
              <a:t>x</a:t>
            </a:r>
            <a:r>
              <a:rPr dirty="0" sz="3600" lang="en-US" spc="10"/>
              <a:t>p</a:t>
            </a:r>
            <a:r>
              <a:rPr dirty="0" sz="3600" lang="en-US" spc="10"/>
              <a:t>l</a:t>
            </a:r>
            <a:r>
              <a:rPr dirty="0" sz="3600" lang="en-US" spc="10"/>
              <a:t>ain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w</a:t>
            </a:r>
            <a:r>
              <a:rPr dirty="0" sz="3600" lang="en-US" spc="10"/>
              <a:t>h</a:t>
            </a:r>
            <a:r>
              <a:rPr dirty="0" sz="3600" lang="en-US" spc="10"/>
              <a:t>y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h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w</a:t>
            </a:r>
            <a:r>
              <a:rPr dirty="0" sz="3600" lang="en-US" spc="10"/>
              <a:t>e</a:t>
            </a:r>
            <a:r>
              <a:rPr dirty="0" sz="3600" lang="en-US" spc="10"/>
              <a:t>r</a:t>
            </a:r>
            <a:r>
              <a:rPr dirty="0" sz="3600" lang="en-US" spc="10"/>
              <a:t>e </a:t>
            </a:r>
            <a:r>
              <a:rPr dirty="0" sz="3600" lang="en-US" spc="10"/>
              <a:t>c</a:t>
            </a:r>
            <a:r>
              <a:rPr dirty="0" sz="3600" lang="en-US" spc="10"/>
              <a:t>h</a:t>
            </a:r>
            <a:r>
              <a:rPr dirty="0" sz="3600" lang="en-US" spc="10"/>
              <a:t>o</a:t>
            </a:r>
            <a:r>
              <a:rPr dirty="0" sz="3600" lang="en-US" spc="10"/>
              <a:t>sen 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242760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1</a:t>
            </a:r>
            <a:r>
              <a:rPr b="1" dirty="0" sz="4000" lang="en-US" spc="15">
                <a:latin typeface="Trebuchet MS"/>
                <a:cs typeface="Trebuchet MS"/>
              </a:rPr>
              <a:t>.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v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al 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ign </a:t>
            </a:r>
            <a:r>
              <a:rPr b="1" dirty="0" sz="4000" lang="en-US" spc="15">
                <a:latin typeface="Trebuchet MS"/>
                <a:cs typeface="Trebuchet MS"/>
              </a:rPr>
              <a:t>of </a:t>
            </a:r>
            <a:r>
              <a:rPr b="1" dirty="0" sz="4000" lang="en-US" spc="15">
                <a:latin typeface="Trebuchet MS"/>
                <a:cs typeface="Trebuchet MS"/>
              </a:rPr>
              <a:t>the </a:t>
            </a:r>
            <a:r>
              <a:rPr b="1" dirty="0" sz="4000" lang="en-US" spc="15">
                <a:latin typeface="Trebuchet MS"/>
                <a:cs typeface="Trebuchet MS"/>
              </a:rPr>
              <a:t>project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2</a:t>
            </a:r>
            <a:r>
              <a:rPr b="1" dirty="0" sz="4000" lang="en-US" spc="15">
                <a:latin typeface="Trebuchet MS"/>
                <a:cs typeface="Trebuchet MS"/>
              </a:rPr>
              <a:t>.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ss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y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x</a:t>
            </a:r>
            <a:r>
              <a:rPr b="1" dirty="0" sz="4000" lang="en-US" spc="15">
                <a:latin typeface="Trebuchet MS"/>
                <a:cs typeface="Trebuchet MS"/>
              </a:rPr>
              <a:t>p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ience 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43400"/>
          </a:xfrm>
        </p:spPr>
        <p:txBody>
          <a:bodyPr/>
          <a:p>
            <a:r>
              <a:rPr dirty="0" lang="en-IN"/>
              <a:t>FEATURES AND FUNCTIONALITY</a:t>
            </a:r>
            <a:br>
              <a:rPr dirty="0" lang="en-US"/>
            </a:br>
            <a:r>
              <a:rPr dirty="0" lang="en-US"/>
              <a:t>1</a:t>
            </a:r>
            <a:r>
              <a:rPr dirty="0" lang="en-US"/>
              <a:t>.</a:t>
            </a:r>
            <a:r>
              <a:rPr dirty="0" lang="en-US"/>
              <a:t>o</a:t>
            </a:r>
            <a:r>
              <a:rPr dirty="0" lang="en-US"/>
              <a:t>u</a:t>
            </a:r>
            <a:r>
              <a:rPr dirty="0" lang="en-US"/>
              <a:t>t</a:t>
            </a:r>
            <a:r>
              <a:rPr dirty="0" lang="en-US"/>
              <a:t>l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k</a:t>
            </a:r>
            <a:r>
              <a:rPr dirty="0" lang="en-US"/>
              <a:t>e</a:t>
            </a:r>
            <a:r>
              <a:rPr dirty="0" lang="en-US"/>
              <a:t>y</a:t>
            </a:r>
            <a:r>
              <a:rPr dirty="0" lang="en-US"/>
              <a:t> </a:t>
            </a:r>
            <a:r>
              <a:rPr dirty="0" lang="en-US"/>
              <a:t>f</a:t>
            </a:r>
            <a:r>
              <a:rPr dirty="0" lang="en-US"/>
              <a:t>e</a:t>
            </a:r>
            <a:r>
              <a:rPr dirty="0" lang="en-US"/>
              <a:t>a</a:t>
            </a:r>
            <a:r>
              <a:rPr dirty="0" lang="en-US"/>
              <a:t>tures </a:t>
            </a:r>
            <a:r>
              <a:rPr dirty="0" lang="en-US"/>
              <a:t>o</a:t>
            </a:r>
            <a:r>
              <a:rPr dirty="0" lang="en-US"/>
              <a:t>f </a:t>
            </a:r>
            <a:r>
              <a:rPr dirty="0" lang="en-US"/>
              <a:t>the </a:t>
            </a:r>
            <a:r>
              <a:rPr dirty="0" lang="en-US"/>
              <a:t>project </a:t>
            </a:r>
            <a:br>
              <a:rPr dirty="0" lang="en-US"/>
            </a:br>
            <a:r>
              <a:rPr dirty="0" lang="en-US"/>
              <a:t>2</a:t>
            </a:r>
            <a:r>
              <a:rPr dirty="0" lang="en-US"/>
              <a:t>.</a:t>
            </a:r>
            <a:r>
              <a:rPr dirty="0" lang="en-US"/>
              <a:t>E</a:t>
            </a:r>
            <a:r>
              <a:rPr dirty="0" lang="en-US"/>
              <a:t>x</a:t>
            </a:r>
            <a:r>
              <a:rPr dirty="0" lang="en-US"/>
              <a:t>p</a:t>
            </a:r>
            <a:r>
              <a:rPr dirty="0" lang="en-US"/>
              <a:t>l</a:t>
            </a:r>
            <a:r>
              <a:rPr dirty="0" lang="en-US"/>
              <a:t>ains </a:t>
            </a:r>
            <a:r>
              <a:rPr dirty="0" lang="en-US"/>
              <a:t>w</a:t>
            </a:r>
            <a:r>
              <a:rPr dirty="0" lang="en-US"/>
              <a:t>h</a:t>
            </a:r>
            <a:r>
              <a:rPr dirty="0" lang="en-US"/>
              <a:t>at </a:t>
            </a:r>
            <a:r>
              <a:rPr dirty="0" lang="en-US"/>
              <a:t>f</a:t>
            </a:r>
            <a:r>
              <a:rPr dirty="0" lang="en-US"/>
              <a:t>u</a:t>
            </a:r>
            <a:r>
              <a:rPr dirty="0" lang="en-US"/>
              <a:t>n</a:t>
            </a:r>
            <a:r>
              <a:rPr dirty="0" lang="en-US"/>
              <a:t>ctionality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roject </a:t>
            </a:r>
            <a:r>
              <a:rPr dirty="0" lang="en-US"/>
              <a:t>o</a:t>
            </a:r>
            <a:r>
              <a:rPr dirty="0" lang="en-US"/>
              <a:t>f</a:t>
            </a:r>
            <a:r>
              <a:rPr dirty="0" lang="en-US"/>
              <a:t>f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s </a:t>
            </a:r>
            <a:br>
              <a:rPr dirty="0" lang="en-US"/>
            </a:b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2025-09-07T08:56:04Z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ab740e93123542789bcb7b0e3db80042</vt:lpwstr>
  </property>
</Properties>
</file>