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6C6D-1182-44D7-9315-F8EB5DC8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5C352-3E91-47BB-A538-BFDA3A52D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8ACF-F2DD-4B19-8265-25EC86D5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31D6-5436-4B7D-87D6-FE1E0B2F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08E0-BDA3-4487-BC73-B4360499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4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5C1E-0CAC-4E40-85EA-B24756E2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72FF7-057C-49DC-935E-8A6200B5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76F4-490F-4667-A154-40AF94F3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4AA7-0157-4E6E-8BF1-8C3D596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9634-C8F6-4A18-B701-A933F748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3C06E-B4E0-45DB-AE20-1A702001A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AE95-FB04-4802-B596-C4A7020E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D63D-1A56-4BA3-B50B-AADA063E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FE65E-E47B-4F8E-8547-5B764797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CCD3-717B-47A9-8E69-68B4D94C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7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203A-BFE6-4524-BA44-894DB114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3A61-D3A4-4675-819D-06406EB3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2C13-1D9E-4977-BD09-1D4648EA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046B-FF21-4B26-919E-8D399955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05DB-0391-4FB8-B140-C0A99946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6147-4D55-4C8C-BCA0-6155A0FC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8BBC-713D-4B55-9636-8532D9E2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413B-A02C-4E69-9DAC-7100A913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6BBF-3217-433F-8515-BB435EE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275B-DCBC-4507-AC03-43F301D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15B9-446A-4C0D-9768-4357AF2C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DF99-39E0-46B8-BAA2-2BFEA04B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A83C3-0EF6-499E-9C9D-BC4515CF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DF8E-4EDF-4511-9B73-53E7023C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D9251-369E-407F-9073-D47BFE2A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E025-5A1A-4594-9DE0-6A81BD20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594E-66E6-409F-A21F-EA99145D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BB5C-4C69-4BBF-9991-8CF1EDD5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28DE-8CA1-4D32-9572-25D0C69A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9B5CF-9C7F-4B3B-A588-EBD2875F9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04DF9-D095-430F-9C1C-26462D324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BE6E1-0468-4905-9C67-DE75E7B5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B3EB7-CD8F-484B-B8B3-EE22C411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50771-8A65-43BB-8FC0-29A1AB79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0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EB1-8128-4A91-BC6E-7086F1C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23C99-350D-4DC6-8574-55B89E3A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D0F37-D21F-4EF2-A1A2-454F188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006A-9856-43AD-81E7-D732405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9A7F-1753-4D68-A9D4-573A286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E2182-8194-4635-8DB7-0C16F86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FCC8-49E8-42CC-B633-96DA500B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5353-4CB3-4E26-9637-E5ED42CA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4006-CFD2-4CB1-A0E3-C8254999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3888-186D-4085-8812-79398F2F9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2FB7F-1F02-437E-9AD9-37435307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08205-6EB4-4CFA-9A98-B8CF4BD7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45571-73F2-4C1C-81FF-771CC43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E75E-7D83-47A4-8243-D99C0B14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6E77D-8766-46B3-AFF6-9A0B6DBEC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DB67A-E3F6-42AA-A4A1-D26EF50C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C2C3-5ECA-4C13-BF00-26B918D5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F7CD-4186-4D4C-9B24-173F940E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1415-D2CD-4EFD-9828-C1AB8343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0DDCD-F8F9-4902-839C-6A573942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7E123-6A85-4BA3-8EB7-319CC954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D808-AEB5-4D6A-901F-5100C6BD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D32E-5CC4-436F-B105-3AD583A7477D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8214-AFB5-473C-B819-BB61E956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AB31-434F-4F15-B8B4-9479A50A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FE0A-CB9B-4ACF-80CC-C0CF6655A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6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2.03044" TargetMode="External"/><Relationship Id="rId2" Type="http://schemas.openxmlformats.org/officeDocument/2006/relationships/hyperlink" Target="https://github.com/sgrvinod/a-PyTorch-Tutorial-to-Image-Captio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497E-EDE9-43B6-8913-47C91E9A4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 captioning with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7383E-77F2-4514-93C6-C3D7363D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98"/>
            <a:ext cx="9144000" cy="165520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Eswar Balaji Jalaparthi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2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4A3C5-56F3-4359-80CF-66B45E18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Image captioning model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C65FE-A84F-484D-9280-8EDD1DA4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9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85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E2D-E0AE-4DC4-85AF-06502812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4ECAD-5F3F-4E0D-9A43-1ABEB36595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373"/>
            <a:ext cx="5181600" cy="16678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15926-5385-4758-A916-2FDFD6BC82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Encoder </a:t>
            </a:r>
            <a:r>
              <a:rPr lang="en-US" b="1" dirty="0"/>
              <a:t>encodes the input image with 3 color channels into a smaller image with "learned" channels</a:t>
            </a:r>
            <a:r>
              <a:rPr lang="en-US" dirty="0"/>
              <a:t>.</a:t>
            </a:r>
          </a:p>
          <a:p>
            <a:r>
              <a:rPr lang="en-US" dirty="0"/>
              <a:t>These models progressively create smaller and smaller representations of the original image, and each subsequent representation is more "learned", with a greater number of channels. The final encoding produced by our ResNet-101 encoder has a size of 14x14 with 2048 channels, i.e., a 2048, 14, 14 size tensor.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99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E55F-CF43-44EB-8308-BA8A6DCE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F2E022-2B7F-491D-BCD0-0C54300F9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825625"/>
            <a:ext cx="8703733" cy="4351338"/>
          </a:xfrm>
        </p:spPr>
      </p:pic>
    </p:spTree>
    <p:extLst>
      <p:ext uri="{BB962C8B-B14F-4D97-AF65-F5344CB8AC3E}">
        <p14:creationId xmlns:p14="http://schemas.microsoft.com/office/powerpoint/2010/main" val="20189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DAB4-7CAA-4632-9FE4-D250859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Attention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C3DF57-3848-4228-AAEA-B632D50DB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80" y="1855330"/>
            <a:ext cx="8705106" cy="28864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B09DDE-163D-4D26-858A-B2B217DB6A37}"/>
              </a:ext>
            </a:extLst>
          </p:cNvPr>
          <p:cNvSpPr/>
          <p:nvPr/>
        </p:nvSpPr>
        <p:spPr>
          <a:xfrm>
            <a:off x="1642533" y="4826675"/>
            <a:ext cx="8467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will use soft Attention, where the weights of the pixels add up to 1. If there are P pixels in our encoded image, then at each timestep t –</a:t>
            </a:r>
          </a:p>
          <a:p>
            <a:endParaRPr lang="en-US" dirty="0"/>
          </a:p>
          <a:p>
            <a:r>
              <a:rPr lang="en-US" dirty="0"/>
              <a:t>You could interpret this entire process as computing the probability that a pixel is the place to look to generate the next 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24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5F1B-764D-4291-94A0-584F6F3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AFE8-A6B6-41B4-B8D9-F8F37AE7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 err="1"/>
              <a:t>emb_dim</a:t>
            </a:r>
            <a:r>
              <a:rPr lang="en-IN" dirty="0"/>
              <a:t> = 256  # dimension of word embeddings</a:t>
            </a:r>
          </a:p>
          <a:p>
            <a:r>
              <a:rPr lang="en-IN" dirty="0" err="1"/>
              <a:t>attention_dim</a:t>
            </a:r>
            <a:r>
              <a:rPr lang="en-IN" dirty="0"/>
              <a:t> = 256  # dimension of attention linear layers</a:t>
            </a:r>
          </a:p>
          <a:p>
            <a:r>
              <a:rPr lang="en-IN" dirty="0" err="1"/>
              <a:t>decoder_dim</a:t>
            </a:r>
            <a:r>
              <a:rPr lang="en-IN" dirty="0"/>
              <a:t> = 256 # dimension of decoder RNN</a:t>
            </a:r>
          </a:p>
          <a:p>
            <a:r>
              <a:rPr lang="en-IN" dirty="0"/>
              <a:t>dropout = 0.5</a:t>
            </a:r>
          </a:p>
          <a:p>
            <a:r>
              <a:rPr lang="en-IN" dirty="0"/>
              <a:t>device = </a:t>
            </a:r>
            <a:r>
              <a:rPr lang="en-IN" dirty="0" err="1"/>
              <a:t>torch.device</a:t>
            </a:r>
            <a:r>
              <a:rPr lang="en-IN" dirty="0"/>
              <a:t>("</a:t>
            </a:r>
            <a:r>
              <a:rPr lang="en-IN" dirty="0" err="1"/>
              <a:t>cuda</a:t>
            </a:r>
            <a:r>
              <a:rPr lang="en-IN" dirty="0"/>
              <a:t>" if </a:t>
            </a:r>
            <a:r>
              <a:rPr lang="en-IN" dirty="0" err="1"/>
              <a:t>torch.cuda.is_available</a:t>
            </a:r>
            <a:r>
              <a:rPr lang="en-IN" dirty="0"/>
              <a:t>() else "</a:t>
            </a:r>
            <a:r>
              <a:rPr lang="en-IN" dirty="0" err="1"/>
              <a:t>cpu</a:t>
            </a:r>
            <a:r>
              <a:rPr lang="en-IN" dirty="0"/>
              <a:t>")  # sets device for model and </a:t>
            </a:r>
            <a:r>
              <a:rPr lang="en-IN" dirty="0" err="1"/>
              <a:t>PyTorch</a:t>
            </a:r>
            <a:r>
              <a:rPr lang="en-IN" dirty="0"/>
              <a:t> tensors</a:t>
            </a:r>
          </a:p>
          <a:p>
            <a:r>
              <a:rPr lang="en-IN" dirty="0" err="1"/>
              <a:t>cudnn.benchmark</a:t>
            </a:r>
            <a:r>
              <a:rPr lang="en-IN" dirty="0"/>
              <a:t> = True  # set to true only if inputs to model are fixed size; otherwise lot of computational overhead</a:t>
            </a:r>
          </a:p>
          <a:p>
            <a:br>
              <a:rPr lang="en-IN" dirty="0"/>
            </a:br>
            <a:r>
              <a:rPr lang="en-IN" dirty="0"/>
              <a:t># Training parameters</a:t>
            </a:r>
          </a:p>
          <a:p>
            <a:r>
              <a:rPr lang="en-IN" dirty="0" err="1"/>
              <a:t>start_epoch</a:t>
            </a:r>
            <a:r>
              <a:rPr lang="en-IN" dirty="0"/>
              <a:t> = 0</a:t>
            </a:r>
          </a:p>
          <a:p>
            <a:r>
              <a:rPr lang="en-IN" dirty="0"/>
              <a:t>epochs = 20  # number of epochs to train for (if early stopping is not triggered)</a:t>
            </a:r>
          </a:p>
          <a:p>
            <a:r>
              <a:rPr lang="en-IN" dirty="0" err="1"/>
              <a:t>epochs_since_improvement</a:t>
            </a:r>
            <a:r>
              <a:rPr lang="en-IN" dirty="0"/>
              <a:t> = 0  # keeps track of number of epochs since there's been an improvement in validation BLEU</a:t>
            </a:r>
          </a:p>
          <a:p>
            <a:r>
              <a:rPr lang="en-IN" dirty="0" err="1"/>
              <a:t>batch_size</a:t>
            </a:r>
            <a:r>
              <a:rPr lang="en-IN" dirty="0"/>
              <a:t> = 32</a:t>
            </a:r>
          </a:p>
          <a:p>
            <a:r>
              <a:rPr lang="en-IN" dirty="0"/>
              <a:t>workers = 1  # for data-loading; right now, only 1 works with h5py</a:t>
            </a:r>
          </a:p>
          <a:p>
            <a:r>
              <a:rPr lang="en-IN" dirty="0" err="1"/>
              <a:t>encoder_lr</a:t>
            </a:r>
            <a:r>
              <a:rPr lang="en-IN" dirty="0"/>
              <a:t> = 1e-4  # learning rate for encoder if fine-tuning</a:t>
            </a:r>
          </a:p>
          <a:p>
            <a:r>
              <a:rPr lang="en-IN" dirty="0" err="1"/>
              <a:t>decoder_lr</a:t>
            </a:r>
            <a:r>
              <a:rPr lang="en-IN" dirty="0"/>
              <a:t> = 4e-4  # learning rate for decoder</a:t>
            </a:r>
          </a:p>
          <a:p>
            <a:r>
              <a:rPr lang="en-IN" dirty="0" err="1"/>
              <a:t>grad_clip</a:t>
            </a:r>
            <a:r>
              <a:rPr lang="en-IN" dirty="0"/>
              <a:t> = 5.  # clip gradients at an absolute value of</a:t>
            </a:r>
          </a:p>
          <a:p>
            <a:r>
              <a:rPr lang="en-IN" dirty="0" err="1"/>
              <a:t>alpha_c</a:t>
            </a:r>
            <a:r>
              <a:rPr lang="en-IN" dirty="0"/>
              <a:t> = 1.  # regularization parameter for 'doubly stochastic attention', as in the paper</a:t>
            </a:r>
          </a:p>
          <a:p>
            <a:r>
              <a:rPr lang="en-IN" dirty="0"/>
              <a:t>best_bleu4 = 0.  # BLEU-4 score right now</a:t>
            </a:r>
          </a:p>
          <a:p>
            <a:r>
              <a:rPr lang="en-IN" dirty="0" err="1"/>
              <a:t>print_freq</a:t>
            </a:r>
            <a:r>
              <a:rPr lang="en-IN" dirty="0"/>
              <a:t> = 100  # print training/validation stats every __ batches</a:t>
            </a:r>
          </a:p>
          <a:p>
            <a:r>
              <a:rPr lang="en-IN" dirty="0" err="1"/>
              <a:t>fine_tune_encoder</a:t>
            </a:r>
            <a:r>
              <a:rPr lang="en-IN" dirty="0"/>
              <a:t> = False  # fine-tune encoder?</a:t>
            </a:r>
          </a:p>
          <a:p>
            <a:r>
              <a:rPr lang="en-IN" dirty="0"/>
              <a:t>checkpoint = None  # path to checkpoint, None if none</a:t>
            </a:r>
          </a:p>
          <a:p>
            <a:r>
              <a:rPr lang="en-IN" dirty="0" err="1"/>
              <a:t>vocab_size</a:t>
            </a:r>
            <a:r>
              <a:rPr lang="en-IN" dirty="0"/>
              <a:t> = </a:t>
            </a:r>
            <a:r>
              <a:rPr lang="en-IN" dirty="0" err="1"/>
              <a:t>len</a:t>
            </a:r>
            <a:r>
              <a:rPr lang="en-IN" dirty="0"/>
              <a:t>(vocab)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DFD3-9426-481D-BB97-AF635520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C87E-5E28-4631-832C-B6315A70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https://github.com/sgrvinod/a-PyTorch-Tutorial-to-Image-Captioning</a:t>
            </a:r>
            <a:endParaRPr lang="en-IN" dirty="0"/>
          </a:p>
          <a:p>
            <a:r>
              <a:rPr lang="en-IN" dirty="0">
                <a:hlinkClick r:id="rId3"/>
              </a:rPr>
              <a:t>https://arxiv.org/abs/1502.03044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8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Image captioning with attention</vt:lpstr>
      <vt:lpstr>Image captioning model</vt:lpstr>
      <vt:lpstr>Encoder</vt:lpstr>
      <vt:lpstr>Decoder</vt:lpstr>
      <vt:lpstr>Attention </vt:lpstr>
      <vt:lpstr>Parameters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 with attention</dc:title>
  <dc:creator>eswar balaji</dc:creator>
  <cp:lastModifiedBy>eswar balaji</cp:lastModifiedBy>
  <cp:revision>1</cp:revision>
  <dcterms:created xsi:type="dcterms:W3CDTF">2020-04-05T18:16:19Z</dcterms:created>
  <dcterms:modified xsi:type="dcterms:W3CDTF">2020-04-05T18:21:56Z</dcterms:modified>
</cp:coreProperties>
</file>