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7227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14445" y="1609859"/>
            <a:ext cx="3665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Name: </a:t>
            </a:r>
            <a:r>
              <a:rPr lang="en-US" sz="2400" b="1" dirty="0" err="1" smtClean="0"/>
              <a:t>Karna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Eswar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Kalyani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Roll no: 21471A0594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</cp:revision>
  <dcterms:created xsi:type="dcterms:W3CDTF">2024-03-20T04:36:31Z</dcterms:created>
  <dcterms:modified xsi:type="dcterms:W3CDTF">2024-03-26T04:03:50Z</dcterms:modified>
</cp:coreProperties>
</file>