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53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00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22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76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73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3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68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46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91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64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67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899B0-C8F7-40A8-93F8-C38478978FB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20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95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7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87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0320" y="2518117"/>
            <a:ext cx="67874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atin typeface="Algerian" panose="04020705040A02060702" pitchFamily="82" charset="0"/>
              </a:rPr>
              <a:t>THANK YOU</a:t>
            </a:r>
            <a:endParaRPr lang="en-IN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03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295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3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4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78"/>
            <a:ext cx="12192000" cy="671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3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44" y="1252539"/>
            <a:ext cx="10516511" cy="4352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44" y="1404939"/>
            <a:ext cx="10516511" cy="4352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393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1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6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2880"/>
            <a:ext cx="12365502" cy="70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0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7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9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2024-03-20T04:36:31Z</dcterms:created>
  <dcterms:modified xsi:type="dcterms:W3CDTF">2024-03-20T04:42:58Z</dcterms:modified>
</cp:coreProperties>
</file>