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11789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69983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172200" y="2209800"/>
            <a:ext cx="351853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panose="020B0603020202020204"/>
                <a:cs typeface="Trebuchet MS" panose="020B0603020202020204"/>
              </a:rPr>
              <a:t>SAKTHISHWARAN M</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0" name="TextBox 9"/>
          <p:cNvSpPr txBox="1"/>
          <p:nvPr/>
        </p:nvSpPr>
        <p:spPr>
          <a:xfrm>
            <a:off x="1219200" y="1447800"/>
            <a:ext cx="8224837" cy="1077218"/>
          </a:xfrm>
          <a:prstGeom prst="rect">
            <a:avLst/>
          </a:prstGeom>
          <a:noFill/>
        </p:spPr>
        <p:txBody>
          <a:bodyPr wrap="square" rtlCol="0">
            <a:spAutoFit/>
          </a:bodyPr>
          <a:lstStyle/>
          <a:p>
            <a:pPr algn="just"/>
            <a:r>
              <a:rPr lang="en-US" sz="1600" dirty="0"/>
              <a:t>The result </a:t>
            </a:r>
            <a:r>
              <a:rPr lang="en-US" sz="1600" dirty="0" smtClean="0"/>
              <a:t>includes </a:t>
            </a:r>
            <a:r>
              <a:rPr lang="en-US" sz="1600" dirty="0"/>
              <a:t>the development of attribution techniques to identify GAN-generated images, trained models for classifying synthetic and real images, implementation of privacy-preserving strategies, and their deployment in real-world applications, ensuring enhanced privacy and security in digital media environments.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1828799"/>
            <a:ext cx="9764395" cy="957633"/>
          </a:xfrm>
          <a:prstGeom prst="rect">
            <a:avLst/>
          </a:prstGeom>
        </p:spPr>
        <p:txBody>
          <a:bodyPr vert="horz" wrap="square" lIns="0" tIns="460692" rIns="0" bIns="0" rtlCol="0">
            <a:spAutoFit/>
          </a:bodyPr>
          <a:lstStyle/>
          <a:p>
            <a:r>
              <a:rPr lang="en-IN" sz="3200" dirty="0" smtClean="0"/>
              <a:t>Attribution of Private Images to GANs</a:t>
            </a:r>
            <a:endParaRPr lang="en-IN"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971800"/>
            <a:ext cx="8234426" cy="3293209"/>
          </a:xfrm>
          <a:prstGeom prst="rect">
            <a:avLst/>
          </a:prstGeom>
          <a:noFill/>
        </p:spPr>
        <p:txBody>
          <a:bodyPr wrap="square" rtlCol="0">
            <a:spAutoFit/>
          </a:bodyPr>
          <a:lstStyle/>
          <a:p>
            <a:pPr algn="just"/>
            <a:r>
              <a:rPr lang="en-US" sz="1600" dirty="0" smtClean="0"/>
              <a:t>It aims </a:t>
            </a:r>
            <a:r>
              <a:rPr lang="en-US" sz="1600" dirty="0"/>
              <a:t>to investigate the techniques and implications of attributing private or sensitive images to Generative Adversarial Networks (GANs). By understanding the origin of synthetic images generated by GANs, this research seeks to address the privacy concerns associated with the proliferation of synthetic media. The project objectives include identifying methods for attributing synthetic images to specific GAN models or datasets, developing algorithms for analyzing image characteristics, and evaluating the effectiveness of attribution techniques in distinguishing between synthetic and real images. Through data collection, feature extraction, and model training, the project will explore attribution methods such as image forensics and deep learning models, with a focus on privacy-preserving strategies. The results of this research will provide insights into the challenges and implications of synthetic image generation, contributing to the development of privacy-enhancing technologies in the context of artificial intelligence and digital </a:t>
            </a:r>
            <a:r>
              <a:rPr lang="en-US" sz="1600" dirty="0" smtClean="0"/>
              <a:t>media</a:t>
            </a:r>
            <a:r>
              <a:rPr lang="en-US" sz="1600" dirty="0"/>
              <a:t>.</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p>
          <a:p>
            <a:pPr marL="342900" indent="-342900">
              <a:buAutoNum type="arabicPeriod"/>
            </a:pPr>
            <a:r>
              <a:rPr lang="en-US" dirty="0" smtClean="0"/>
              <a:t>The Wow In Your Solution</a:t>
            </a:r>
          </a:p>
          <a:p>
            <a:pPr marL="342900" indent="-342900">
              <a:buAutoNum type="arabicPeriod"/>
            </a:pPr>
            <a:r>
              <a:rPr lang="en-US" dirty="0" smtClean="0"/>
              <a:t>Modeling</a:t>
            </a:r>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8077200" cy="1815882"/>
          </a:xfrm>
          <a:prstGeom prst="rect">
            <a:avLst/>
          </a:prstGeom>
          <a:noFill/>
        </p:spPr>
        <p:txBody>
          <a:bodyPr wrap="square" rtlCol="0">
            <a:spAutoFit/>
          </a:bodyPr>
          <a:lstStyle/>
          <a:p>
            <a:r>
              <a:rPr lang="en-US" sz="1600" dirty="0" smtClean="0"/>
              <a:t>Developing a realistic image generation </a:t>
            </a:r>
            <a:r>
              <a:rPr lang="en-US" sz="1600" dirty="0"/>
              <a:t>with Generative Adversarial Networks (GAN</a:t>
            </a:r>
            <a:r>
              <a:rPr lang="en-US" sz="1600" dirty="0" smtClean="0"/>
              <a:t>) with the aims to </a:t>
            </a:r>
            <a:r>
              <a:rPr lang="en-US" sz="1600" dirty="0"/>
              <a:t>address the lack of effective methods for attributing private or sensitive images to specific GAN models or datasets, thereby enabling the identification and mitigation of potential privacy breaches. By developing robust attribution techniques and exploring privacy-preserving strategies, this research seeks to enhance our ability to detect and mitigate the risks associated with synthetic image generation, ultimately contributing to the protection of individuals' privacy in the digital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2019300"/>
            <a:ext cx="6172200" cy="3539430"/>
          </a:xfrm>
          <a:prstGeom prst="rect">
            <a:avLst/>
          </a:prstGeom>
          <a:noFill/>
        </p:spPr>
        <p:txBody>
          <a:bodyPr wrap="square" rtlCol="0">
            <a:spAutoFit/>
          </a:bodyPr>
          <a:lstStyle/>
          <a:p>
            <a:pPr algn="just"/>
            <a:r>
              <a:rPr lang="en-US" sz="1600" dirty="0"/>
              <a:t>The project titled "Attribution of Private Images to GANs" focuses on investigating the methods and implications of attributing private or sensitive images to Generative Adversarial Networks (GANs). With the increasing use of GANs for synthetic image generation, there is a growing concern about the potential privacy risks associated with the proliferation of synthetic media. This project aims to address this issue by developing techniques to identify and attribute private images to specific GAN models or datasets. The project will involve data collection, feature extraction, and algorithm development to analyze image characteristics and detect patterns indicative of GAN-generated </a:t>
            </a:r>
            <a:r>
              <a:rPr lang="en-US" sz="1600" dirty="0" err="1" smtClean="0"/>
              <a:t>images.The</a:t>
            </a:r>
            <a:r>
              <a:rPr lang="en-US" sz="1600" dirty="0" smtClean="0"/>
              <a:t> </a:t>
            </a:r>
            <a:r>
              <a:rPr lang="en-US" sz="1600" dirty="0"/>
              <a:t>ultimate goal of the project is to contribute to the development of privacy-enhancing technologies and safeguard individuals' privacy in the era of artificial intelligence and digital media.</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1219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39775" y="2641053"/>
            <a:ext cx="7939088" cy="1077218"/>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The end users of an </a:t>
            </a:r>
            <a:r>
              <a:rPr lang="en-IN" sz="1600" dirty="0" smtClean="0"/>
              <a:t>Attribution of Private Images to GANs </a:t>
            </a:r>
            <a:r>
              <a:rPr lang="en-US" sz="1600" dirty="0" smtClean="0">
                <a:latin typeface="Arial" panose="020B0604020202020204" pitchFamily="34" charset="0"/>
                <a:cs typeface="Arial" panose="020B0604020202020204" pitchFamily="34" charset="0"/>
              </a:rPr>
              <a:t>include </a:t>
            </a:r>
            <a:r>
              <a:rPr lang="en-US" sz="1600" dirty="0" smtClean="0"/>
              <a:t>Privacy </a:t>
            </a:r>
            <a:r>
              <a:rPr lang="en-US" sz="1600" dirty="0"/>
              <a:t>Advocates and </a:t>
            </a:r>
            <a:r>
              <a:rPr lang="en-US" sz="1600" dirty="0" err="1" smtClean="0"/>
              <a:t>Researchers,Technology</a:t>
            </a:r>
            <a:r>
              <a:rPr lang="en-US" sz="1600" dirty="0" smtClean="0"/>
              <a:t> </a:t>
            </a:r>
            <a:r>
              <a:rPr lang="en-US" sz="1600" dirty="0"/>
              <a:t>Companies and </a:t>
            </a:r>
            <a:r>
              <a:rPr lang="en-US" sz="1600" dirty="0" err="1" smtClean="0"/>
              <a:t>Developers,Government</a:t>
            </a:r>
            <a:r>
              <a:rPr lang="en-US" sz="1600" dirty="0" smtClean="0"/>
              <a:t> </a:t>
            </a:r>
            <a:r>
              <a:rPr lang="en-US" sz="1600" dirty="0"/>
              <a:t>Agencies and </a:t>
            </a:r>
            <a:r>
              <a:rPr lang="en-US" sz="1600" dirty="0" err="1" smtClean="0"/>
              <a:t>Regulators,Digital</a:t>
            </a:r>
            <a:r>
              <a:rPr lang="en-US" sz="1600" dirty="0" smtClean="0"/>
              <a:t> </a:t>
            </a:r>
            <a:r>
              <a:rPr lang="en-US" sz="1600" dirty="0"/>
              <a:t>Content </a:t>
            </a:r>
            <a:r>
              <a:rPr lang="en-US" sz="1600" dirty="0" err="1" smtClean="0"/>
              <a:t>Consumers,Legal</a:t>
            </a:r>
            <a:r>
              <a:rPr lang="en-US" sz="1600" dirty="0" smtClean="0"/>
              <a:t> </a:t>
            </a:r>
            <a:r>
              <a:rPr lang="en-US" sz="1600" dirty="0"/>
              <a:t>Professionals and Law </a:t>
            </a:r>
            <a:r>
              <a:rPr lang="en-US" sz="1600" dirty="0" smtClean="0"/>
              <a:t>Enforcement</a:t>
            </a:r>
            <a:r>
              <a:rPr lang="en-US" sz="1600" dirty="0"/>
              <a:t>,</a:t>
            </a:r>
          </a:p>
          <a:p>
            <a:r>
              <a:rPr lang="en-US" sz="1600" dirty="0"/>
              <a:t>Academic and Educational </a:t>
            </a:r>
            <a:r>
              <a:rPr lang="en-US" sz="1600" dirty="0" smtClean="0"/>
              <a:t>Institutions.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28800"/>
            <a:ext cx="6257925" cy="3293209"/>
          </a:xfrm>
          <a:prstGeom prst="rect">
            <a:avLst/>
          </a:prstGeom>
          <a:noFill/>
        </p:spPr>
        <p:txBody>
          <a:bodyPr wrap="square" rtlCol="0">
            <a:spAutoFit/>
          </a:bodyPr>
          <a:lstStyle/>
          <a:p>
            <a:pPr algn="just"/>
            <a:r>
              <a:rPr lang="en-US" sz="1600" dirty="0"/>
              <a:t>The solution proposed in the project "Attribution of Private Images to GANs" offers a comprehensive approach to safeguarding individuals' privacy in the digital domain by developing techniques to attribute private or sensitive images to specific GAN models or datasets. By identifying and distinguishing between synthetic and real images, the solution mitigates risks associated with the misuse or manipulation of synthetic media, promoting trust, transparency, and regulatory compliance in the use of GANs and synthetic media technologies. By empowering stakeholders with knowledge and tools to detect and address privacy risks, the solution contributes to a safer, more trustworthy digital environment while advancing privacy rights and ethical standards in the era of artificial intelligence and digital media.</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590800" y="1447800"/>
            <a:ext cx="6553200" cy="5509200"/>
          </a:xfrm>
          <a:prstGeom prst="rect">
            <a:avLst/>
          </a:prstGeom>
          <a:noFill/>
        </p:spPr>
        <p:txBody>
          <a:bodyPr wrap="square" rtlCol="0">
            <a:spAutoFit/>
          </a:bodyPr>
          <a:lstStyle/>
          <a:p>
            <a:r>
              <a:rPr lang="en-US" sz="1600" b="1" dirty="0"/>
              <a:t>Cutting-edge Technology Fusion:</a:t>
            </a:r>
            <a:r>
              <a:rPr lang="en-US" sz="1600" dirty="0"/>
              <a:t> Our project combines state-of-the-art techniques in image attribution and GAN analysis to create a novel approach to safeguarding digital privacy</a:t>
            </a:r>
            <a:r>
              <a:rPr lang="en-US" sz="1600" dirty="0" smtClean="0"/>
              <a:t>.</a:t>
            </a:r>
          </a:p>
          <a:p>
            <a:endParaRPr lang="en-US" sz="1600" dirty="0"/>
          </a:p>
          <a:p>
            <a:r>
              <a:rPr lang="en-US" sz="1600" b="1" dirty="0"/>
              <a:t>Innovative Problem Solving:</a:t>
            </a:r>
            <a:r>
              <a:rPr lang="en-US" sz="1600" dirty="0"/>
              <a:t> By addressing the complex challenge of attributing private images to specific GAN models or datasets, our project demonstrates innovative problem-solving capabilities at the forefront of privacy research</a:t>
            </a:r>
            <a:r>
              <a:rPr lang="en-US" sz="1600" dirty="0" smtClean="0"/>
              <a:t>.</a:t>
            </a:r>
          </a:p>
          <a:p>
            <a:endParaRPr lang="en-US" sz="1600" dirty="0"/>
          </a:p>
          <a:p>
            <a:r>
              <a:rPr lang="en-US" sz="1600" b="1" dirty="0"/>
              <a:t>Profound Impact:</a:t>
            </a:r>
            <a:r>
              <a:rPr lang="en-US" sz="1600" dirty="0"/>
              <a:t> The project's outcomes have a profound impact on privacy protection in the digital age, offering actionable insights and tools to mitigate risks associated with synthetic media</a:t>
            </a:r>
            <a:r>
              <a:rPr lang="en-US" sz="1600" dirty="0" smtClean="0"/>
              <a:t>.</a:t>
            </a:r>
          </a:p>
          <a:p>
            <a:endParaRPr lang="en-US" sz="1600" dirty="0"/>
          </a:p>
          <a:p>
            <a:r>
              <a:rPr lang="en-US" sz="1600" b="1" dirty="0"/>
              <a:t>Paradigm Shift:</a:t>
            </a:r>
            <a:r>
              <a:rPr lang="en-US" sz="1600" dirty="0"/>
              <a:t> Our solution represents a paradigm shift in privacy standards, reshaping how we perceive and interact with digital content in an era dominated by artificial intelligence and digital media</a:t>
            </a:r>
            <a:r>
              <a:rPr lang="en-US" sz="1600" dirty="0" smtClean="0"/>
              <a:t>.</a:t>
            </a:r>
          </a:p>
          <a:p>
            <a:endParaRPr lang="en-US" sz="1600" dirty="0"/>
          </a:p>
          <a:p>
            <a:r>
              <a:rPr lang="en-US" sz="1600" b="1" dirty="0"/>
              <a:t>Empowerment of Stakeholders:</a:t>
            </a:r>
            <a:r>
              <a:rPr lang="en-US" sz="1600" dirty="0"/>
              <a:t> Through its empowerment of stakeholders with knowledge and tools to detect and mitigate privacy risks, our project enables individuals and organizations to navigate the digital landscape with confidence and security.</a:t>
            </a:r>
          </a:p>
          <a:p>
            <a:pPr algn="just"/>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571500" y="1067899"/>
            <a:ext cx="8782050" cy="5078313"/>
          </a:xfrm>
          <a:prstGeom prst="rect">
            <a:avLst/>
          </a:prstGeom>
          <a:noFill/>
        </p:spPr>
        <p:txBody>
          <a:bodyPr wrap="square" rtlCol="0">
            <a:spAutoFit/>
          </a:bodyPr>
          <a:lstStyle/>
          <a:p>
            <a:pPr algn="just"/>
            <a:r>
              <a:rPr lang="en-US" b="1" dirty="0"/>
              <a:t>Data </a:t>
            </a:r>
            <a:r>
              <a:rPr lang="en-US" b="1" dirty="0" err="1" smtClean="0"/>
              <a:t>Collection:</a:t>
            </a:r>
            <a:r>
              <a:rPr lang="en-US" dirty="0" err="1" smtClean="0"/>
              <a:t>Gather</a:t>
            </a:r>
            <a:r>
              <a:rPr lang="en-US" dirty="0" smtClean="0"/>
              <a:t> </a:t>
            </a:r>
            <a:r>
              <a:rPr lang="en-US" dirty="0"/>
              <a:t>private or sensitive images that may have been generated by GANs</a:t>
            </a:r>
            <a:r>
              <a:rPr lang="en-US" dirty="0" smtClean="0"/>
              <a:t>.</a:t>
            </a:r>
          </a:p>
          <a:p>
            <a:pPr lvl="1" algn="just"/>
            <a:endParaRPr lang="en-US" dirty="0"/>
          </a:p>
          <a:p>
            <a:pPr algn="just"/>
            <a:r>
              <a:rPr lang="en-US" b="1" dirty="0"/>
              <a:t>Preprocessing and Feature </a:t>
            </a:r>
            <a:r>
              <a:rPr lang="en-US" b="1" dirty="0" err="1" smtClean="0"/>
              <a:t>Extraction:</a:t>
            </a:r>
            <a:r>
              <a:rPr lang="en-US" dirty="0" err="1" smtClean="0"/>
              <a:t>Preprocess</a:t>
            </a:r>
            <a:r>
              <a:rPr lang="en-US" dirty="0" smtClean="0"/>
              <a:t> </a:t>
            </a:r>
            <a:r>
              <a:rPr lang="en-US" dirty="0"/>
              <a:t>the images and metadata to extract relevant </a:t>
            </a:r>
            <a:r>
              <a:rPr lang="en-US" dirty="0" err="1" smtClean="0"/>
              <a:t>features.Normalize</a:t>
            </a:r>
            <a:r>
              <a:rPr lang="en-US" dirty="0" smtClean="0"/>
              <a:t> </a:t>
            </a:r>
            <a:r>
              <a:rPr lang="en-US" dirty="0"/>
              <a:t>and standardize the data for analysis</a:t>
            </a:r>
            <a:r>
              <a:rPr lang="en-US" dirty="0" smtClean="0"/>
              <a:t>.</a:t>
            </a:r>
          </a:p>
          <a:p>
            <a:pPr lvl="1" algn="just"/>
            <a:endParaRPr lang="en-US" dirty="0"/>
          </a:p>
          <a:p>
            <a:pPr algn="just"/>
            <a:r>
              <a:rPr lang="en-US" b="1" dirty="0"/>
              <a:t>Attribution Techniques </a:t>
            </a:r>
            <a:r>
              <a:rPr lang="en-US" b="1" dirty="0" err="1" smtClean="0"/>
              <a:t>Development:</a:t>
            </a:r>
            <a:r>
              <a:rPr lang="en-US" dirty="0" err="1" smtClean="0"/>
              <a:t>Develop</a:t>
            </a:r>
            <a:r>
              <a:rPr lang="en-US" dirty="0" smtClean="0"/>
              <a:t> </a:t>
            </a:r>
            <a:r>
              <a:rPr lang="en-US" dirty="0"/>
              <a:t>attribution techniques to analyze image characteristics and </a:t>
            </a:r>
            <a:r>
              <a:rPr lang="en-US" dirty="0" smtClean="0"/>
              <a:t>features.</a:t>
            </a:r>
          </a:p>
          <a:p>
            <a:pPr algn="just"/>
            <a:endParaRPr lang="en-US" dirty="0" smtClean="0"/>
          </a:p>
          <a:p>
            <a:pPr algn="just"/>
            <a:r>
              <a:rPr lang="en-US" b="1" dirty="0" smtClean="0"/>
              <a:t>Model Training and </a:t>
            </a:r>
            <a:r>
              <a:rPr lang="en-US" b="1" dirty="0" err="1" smtClean="0"/>
              <a:t>Evaluation:</a:t>
            </a:r>
            <a:r>
              <a:rPr lang="en-US" dirty="0" err="1" smtClean="0"/>
              <a:t>Train</a:t>
            </a:r>
            <a:r>
              <a:rPr lang="en-US" dirty="0" smtClean="0"/>
              <a:t> </a:t>
            </a:r>
            <a:r>
              <a:rPr lang="en-US" dirty="0"/>
              <a:t>machine learning or deep learning models using the preprocessed data and attribution </a:t>
            </a:r>
            <a:r>
              <a:rPr lang="en-US" dirty="0" err="1" smtClean="0"/>
              <a:t>results.Evaluate</a:t>
            </a:r>
            <a:r>
              <a:rPr lang="en-US" dirty="0" smtClean="0"/>
              <a:t> </a:t>
            </a:r>
            <a:r>
              <a:rPr lang="en-US" dirty="0"/>
              <a:t>the performance of the trained models using metrics such as accuracy, precision, recall, and F1-score</a:t>
            </a:r>
            <a:r>
              <a:rPr lang="en-US" dirty="0" smtClean="0"/>
              <a:t>.</a:t>
            </a:r>
          </a:p>
          <a:p>
            <a:pPr algn="just"/>
            <a:endParaRPr lang="en-US" dirty="0"/>
          </a:p>
          <a:p>
            <a:pPr algn="just"/>
            <a:r>
              <a:rPr lang="en-US" b="1" dirty="0"/>
              <a:t>Privacy-preserving Strategies </a:t>
            </a:r>
            <a:r>
              <a:rPr lang="en-US" b="1" dirty="0" err="1" smtClean="0"/>
              <a:t>Exploration:</a:t>
            </a:r>
            <a:r>
              <a:rPr lang="en-US" dirty="0" err="1" smtClean="0"/>
              <a:t>Explore</a:t>
            </a:r>
            <a:r>
              <a:rPr lang="en-US" dirty="0" smtClean="0"/>
              <a:t> </a:t>
            </a:r>
            <a:r>
              <a:rPr lang="en-US" dirty="0"/>
              <a:t>privacy-preserving strategies to mitigate risks associated with synthetic image generation</a:t>
            </a:r>
            <a:r>
              <a:rPr lang="en-US" dirty="0" smtClean="0"/>
              <a:t>.</a:t>
            </a:r>
          </a:p>
          <a:p>
            <a:pPr algn="just"/>
            <a:endParaRPr lang="en-US" dirty="0"/>
          </a:p>
          <a:p>
            <a:pPr algn="just"/>
            <a:r>
              <a:rPr lang="en-US" b="1" dirty="0" smtClean="0"/>
              <a:t>Deployment </a:t>
            </a:r>
            <a:r>
              <a:rPr lang="en-US" b="1" dirty="0"/>
              <a:t>and </a:t>
            </a:r>
            <a:r>
              <a:rPr lang="en-US" b="1" dirty="0" err="1" smtClean="0"/>
              <a:t>Integration:</a:t>
            </a:r>
            <a:r>
              <a:rPr lang="en-US" dirty="0" err="1" smtClean="0"/>
              <a:t>Deploy</a:t>
            </a:r>
            <a:r>
              <a:rPr lang="en-US" dirty="0" smtClean="0"/>
              <a:t> </a:t>
            </a:r>
            <a:r>
              <a:rPr lang="en-US" dirty="0"/>
              <a:t>the trained models and privacy-preserving techniques in real-world applications and platforms</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951</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Attribution of Private Images to GANs</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12</cp:revision>
  <dcterms:created xsi:type="dcterms:W3CDTF">2024-03-31T15:50:46Z</dcterms:created>
  <dcterms:modified xsi:type="dcterms:W3CDTF">2024-04-01T15:59:01Z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2024-03-28T11:00:00Z</vt:filetime>
  </property>
  <property fmtid="{D5CDD505-2E9C-101B-9397-08002B2CF9AE}" pid="4" name="Producer">
    <vt:lpwstr>3-Heights(TM) PDF Security Shell 4.8.25.2 (http://www.pdf-tools.com)</vt:lpwstr>
  </property>
  <property fmtid="{D5CDD505-2E9C-101B-9397-08002B2CF9AE}" pid="5" name="KSOProductBuildVer">
    <vt:lpwstr>1033-5.7.1.8092</vt:lpwstr>
  </property>
</Properties>
</file>