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56" d="100"/>
          <a:sy n="5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378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929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3256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8309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1074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063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93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7108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76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95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9046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268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812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6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33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765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8440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826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457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5627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53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7113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145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9236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73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524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9/19/2025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133821" y="194639"/>
            <a:ext cx="5747385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23060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ESWAR 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NMID:222400546/asunm103222400546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2762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76308" y="1295380"/>
            <a:ext cx="2236472" cy="496993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971864" y="1257280"/>
            <a:ext cx="2204935" cy="489985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715022" y="1228706"/>
            <a:ext cx="2233103" cy="496244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958552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190826" y="1133457"/>
            <a:ext cx="2313009" cy="51400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54337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274086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https://eswarssivetai-maker.github.io/ESWAR-/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10042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1564034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994051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79625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53048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984996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488686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20786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5527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STUDENT</dc:creator>
  <dc:description>generated using python-pptx</dc:description>
  <cp:lastModifiedBy>root</cp:lastModifiedBy>
  <cp:revision>7</cp:revision>
  <dcterms:created xsi:type="dcterms:W3CDTF">2013-01-27T09:14:16Z</dcterms:created>
  <dcterms:modified xsi:type="dcterms:W3CDTF">2025-09-19T12:16:34Z</dcterms:modified>
</cp:coreProperties>
</file>