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8" r:id="rId5"/>
    <p:sldId id="274" r:id="rId6"/>
    <p:sldId id="269" r:id="rId7"/>
    <p:sldId id="271" r:id="rId8"/>
    <p:sldId id="258" r:id="rId9"/>
    <p:sldId id="260" r:id="rId10"/>
    <p:sldId id="275" r:id="rId11"/>
    <p:sldId id="276" r:id="rId12"/>
    <p:sldId id="277" r:id="rId13"/>
    <p:sldId id="278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423F57-D36E-402B-BE10-2897C4391B7C}">
          <p14:sldIdLst>
            <p14:sldId id="256"/>
            <p14:sldId id="257"/>
            <p14:sldId id="270"/>
            <p14:sldId id="268"/>
            <p14:sldId id="274"/>
          </p14:sldIdLst>
        </p14:section>
        <p14:section name="Untitled Section" id="{080614D3-A710-45DC-A9DE-07D5E7EA700B}">
          <p14:sldIdLst>
            <p14:sldId id="269"/>
            <p14:sldId id="271"/>
            <p14:sldId id="258"/>
            <p14:sldId id="260"/>
            <p14:sldId id="275"/>
            <p14:sldId id="276"/>
            <p14:sldId id="277"/>
            <p14:sldId id="27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DE103-CD4E-41CB-B756-E2A13F4DA845}" v="323" dt="2024-05-01T09:58:44.623"/>
    <p1510:client id="{8E7089C2-9E05-4726-A768-7B5283045C8A}" v="147" dt="2024-05-01T07:23:11.702"/>
    <p1510:client id="{D42D69C0-35E0-48C8-9B93-8571762478EF}" v="59" dt="2024-05-01T09:02:46.143"/>
    <p1510:client id="{EB10CE96-BAB4-479D-BCAD-000E1E558284}" v="27" dt="2024-05-01T07:13:30.02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ithya sreenivas" userId="935518279c73093a" providerId="Windows Live" clId="Web-{D42D69C0-35E0-48C8-9B93-8571762478EF}"/>
    <pc:docChg chg="modSld">
      <pc:chgData name="vadithya sreenivas" userId="935518279c73093a" providerId="Windows Live" clId="Web-{D42D69C0-35E0-48C8-9B93-8571762478EF}" dt="2024-05-01T09:02:44.393" v="45" actId="20577"/>
      <pc:docMkLst>
        <pc:docMk/>
      </pc:docMkLst>
      <pc:sldChg chg="delSp modSp">
        <pc:chgData name="vadithya sreenivas" userId="935518279c73093a" providerId="Windows Live" clId="Web-{D42D69C0-35E0-48C8-9B93-8571762478EF}" dt="2024-05-01T09:02:44.393" v="45" actId="20577"/>
        <pc:sldMkLst>
          <pc:docMk/>
          <pc:sldMk cId="1934677932" sldId="274"/>
        </pc:sldMkLst>
        <pc:spChg chg="mod">
          <ac:chgData name="vadithya sreenivas" userId="935518279c73093a" providerId="Windows Live" clId="Web-{D42D69C0-35E0-48C8-9B93-8571762478EF}" dt="2024-05-01T09:02:44.393" v="45" actId="20577"/>
          <ac:spMkLst>
            <pc:docMk/>
            <pc:sldMk cId="1934677932" sldId="274"/>
            <ac:spMk id="5" creationId="{00000000-0000-0000-0000-000000000000}"/>
          </ac:spMkLst>
        </pc:spChg>
        <pc:spChg chg="mod">
          <ac:chgData name="vadithya sreenivas" userId="935518279c73093a" providerId="Windows Live" clId="Web-{D42D69C0-35E0-48C8-9B93-8571762478EF}" dt="2024-05-01T09:02:34.315" v="42" actId="20577"/>
          <ac:spMkLst>
            <pc:docMk/>
            <pc:sldMk cId="1934677932" sldId="274"/>
            <ac:spMk id="9" creationId="{E7D33D43-0341-5E86-F8D8-19DA43716682}"/>
          </ac:spMkLst>
        </pc:spChg>
        <pc:picChg chg="del">
          <ac:chgData name="vadithya sreenivas" userId="935518279c73093a" providerId="Windows Live" clId="Web-{D42D69C0-35E0-48C8-9B93-8571762478EF}" dt="2024-05-01T08:59:34.577" v="1"/>
          <ac:picMkLst>
            <pc:docMk/>
            <pc:sldMk cId="1934677932" sldId="274"/>
            <ac:picMk id="4" creationId="{935FC09D-D0E8-E6A2-1E7E-979AD3F79130}"/>
          </ac:picMkLst>
        </pc:picChg>
        <pc:picChg chg="del">
          <ac:chgData name="vadithya sreenivas" userId="935518279c73093a" providerId="Windows Live" clId="Web-{D42D69C0-35E0-48C8-9B93-8571762478EF}" dt="2024-05-01T08:59:36.358" v="2"/>
          <ac:picMkLst>
            <pc:docMk/>
            <pc:sldMk cId="1934677932" sldId="274"/>
            <ac:picMk id="10" creationId="{6DE20234-DF49-4B2B-2EB5-C4C4435210AF}"/>
          </ac:picMkLst>
        </pc:picChg>
        <pc:picChg chg="del">
          <ac:chgData name="vadithya sreenivas" userId="935518279c73093a" providerId="Windows Live" clId="Web-{D42D69C0-35E0-48C8-9B93-8571762478EF}" dt="2024-05-01T08:59:39.171" v="3"/>
          <ac:picMkLst>
            <pc:docMk/>
            <pc:sldMk cId="1934677932" sldId="274"/>
            <ac:picMk id="11" creationId="{8561B4AB-89E2-5625-92BF-7C08ECAB3F29}"/>
          </ac:picMkLst>
        </pc:picChg>
        <pc:picChg chg="del">
          <ac:chgData name="vadithya sreenivas" userId="935518279c73093a" providerId="Windows Live" clId="Web-{D42D69C0-35E0-48C8-9B93-8571762478EF}" dt="2024-05-01T08:59:40.733" v="4"/>
          <ac:picMkLst>
            <pc:docMk/>
            <pc:sldMk cId="1934677932" sldId="274"/>
            <ac:picMk id="12" creationId="{D6A95D7C-0AD8-8046-4F62-73CC26527D9E}"/>
          </ac:picMkLst>
        </pc:picChg>
      </pc:sldChg>
    </pc:docChg>
  </pc:docChgLst>
  <pc:docChgLst>
    <pc:chgData name="Guest User" providerId="Windows Live" clId="Web-{8E7089C2-9E05-4726-A768-7B5283045C8A}"/>
    <pc:docChg chg="modSld">
      <pc:chgData name="Guest User" userId="" providerId="Windows Live" clId="Web-{8E7089C2-9E05-4726-A768-7B5283045C8A}" dt="2024-05-01T07:23:11.546" v="69" actId="1076"/>
      <pc:docMkLst>
        <pc:docMk/>
      </pc:docMkLst>
      <pc:sldChg chg="addSp delSp modSp">
        <pc:chgData name="Guest User" userId="" providerId="Windows Live" clId="Web-{8E7089C2-9E05-4726-A768-7B5283045C8A}" dt="2024-05-01T07:23:11.546" v="69" actId="1076"/>
        <pc:sldMkLst>
          <pc:docMk/>
          <pc:sldMk cId="223730991" sldId="268"/>
        </pc:sldMkLst>
        <pc:spChg chg="add del mod">
          <ac:chgData name="Guest User" userId="" providerId="Windows Live" clId="Web-{8E7089C2-9E05-4726-A768-7B5283045C8A}" dt="2024-05-01T07:13:53.939" v="5"/>
          <ac:spMkLst>
            <pc:docMk/>
            <pc:sldMk cId="223730991" sldId="268"/>
            <ac:spMk id="3" creationId="{7A6D28F2-5C20-5B37-7151-0338048DD78D}"/>
          </ac:spMkLst>
        </pc:spChg>
        <pc:spChg chg="mod">
          <ac:chgData name="Guest User" userId="" providerId="Windows Live" clId="Web-{8E7089C2-9E05-4726-A768-7B5283045C8A}" dt="2024-05-01T07:16:17.303" v="35" actId="20577"/>
          <ac:spMkLst>
            <pc:docMk/>
            <pc:sldMk cId="223730991" sldId="268"/>
            <ac:spMk id="5" creationId="{00000000-0000-0000-0000-000000000000}"/>
          </ac:spMkLst>
        </pc:spChg>
        <pc:spChg chg="del mod">
          <ac:chgData name="Guest User" userId="" providerId="Windows Live" clId="Web-{8E7089C2-9E05-4726-A768-7B5283045C8A}" dt="2024-05-01T07:14:10.064" v="12"/>
          <ac:spMkLst>
            <pc:docMk/>
            <pc:sldMk cId="223730991" sldId="268"/>
            <ac:spMk id="7" creationId="{F177071F-52C4-2BFA-F942-F9446E18F795}"/>
          </ac:spMkLst>
        </pc:spChg>
        <pc:spChg chg="add del mod">
          <ac:chgData name="Guest User" userId="" providerId="Windows Live" clId="Web-{8E7089C2-9E05-4726-A768-7B5283045C8A}" dt="2024-05-01T07:14:15.345" v="16"/>
          <ac:spMkLst>
            <pc:docMk/>
            <pc:sldMk cId="223730991" sldId="268"/>
            <ac:spMk id="8" creationId="{1914F953-7F8F-6C09-C88F-33BD2FF65E06}"/>
          </ac:spMkLst>
        </pc:spChg>
        <pc:spChg chg="add mod">
          <ac:chgData name="Guest User" userId="" providerId="Windows Live" clId="Web-{8E7089C2-9E05-4726-A768-7B5283045C8A}" dt="2024-05-01T07:20:00.835" v="67" actId="20577"/>
          <ac:spMkLst>
            <pc:docMk/>
            <pc:sldMk cId="223730991" sldId="268"/>
            <ac:spMk id="9" creationId="{E7D33D43-0341-5E86-F8D8-19DA43716682}"/>
          </ac:spMkLst>
        </pc:spChg>
        <pc:picChg chg="add del mod">
          <ac:chgData name="Guest User" userId="" providerId="Windows Live" clId="Web-{8E7089C2-9E05-4726-A768-7B5283045C8A}" dt="2024-05-01T07:14:02.720" v="9"/>
          <ac:picMkLst>
            <pc:docMk/>
            <pc:sldMk cId="223730991" sldId="268"/>
            <ac:picMk id="6" creationId="{C6823A05-4795-AF05-6642-A873395C6206}"/>
          </ac:picMkLst>
        </pc:picChg>
        <pc:picChg chg="add mod">
          <ac:chgData name="Guest User" userId="" providerId="Windows Live" clId="Web-{8E7089C2-9E05-4726-A768-7B5283045C8A}" dt="2024-05-01T07:15:38.114" v="27" actId="14100"/>
          <ac:picMkLst>
            <pc:docMk/>
            <pc:sldMk cId="223730991" sldId="268"/>
            <ac:picMk id="10" creationId="{6DE20234-DF49-4B2B-2EB5-C4C4435210AF}"/>
          </ac:picMkLst>
        </pc:picChg>
        <pc:picChg chg="add mod">
          <ac:chgData name="Guest User" userId="" providerId="Windows Live" clId="Web-{8E7089C2-9E05-4726-A768-7B5283045C8A}" dt="2024-05-01T07:17:20.321" v="37" actId="1076"/>
          <ac:picMkLst>
            <pc:docMk/>
            <pc:sldMk cId="223730991" sldId="268"/>
            <ac:picMk id="11" creationId="{8561B4AB-89E2-5625-92BF-7C08ECAB3F29}"/>
          </ac:picMkLst>
        </pc:picChg>
        <pc:picChg chg="add mod">
          <ac:chgData name="Guest User" userId="" providerId="Windows Live" clId="Web-{8E7089C2-9E05-4726-A768-7B5283045C8A}" dt="2024-05-01T07:23:11.546" v="69" actId="1076"/>
          <ac:picMkLst>
            <pc:docMk/>
            <pc:sldMk cId="223730991" sldId="268"/>
            <ac:picMk id="12" creationId="{D6A95D7C-0AD8-8046-4F62-73CC26527D9E}"/>
          </ac:picMkLst>
        </pc:picChg>
      </pc:sldChg>
    </pc:docChg>
  </pc:docChgLst>
  <pc:docChgLst>
    <pc:chgData name="YALAKANTI ESWAR" userId="4e74ad330a6b4913" providerId="LiveId" clId="{0ABDE103-CD4E-41CB-B756-E2A13F4DA845}"/>
    <pc:docChg chg="custSel addSld delSld modSld modSection">
      <pc:chgData name="YALAKANTI ESWAR" userId="4e74ad330a6b4913" providerId="LiveId" clId="{0ABDE103-CD4E-41CB-B756-E2A13F4DA845}" dt="2024-05-01T09:59:16.074" v="723" actId="14100"/>
      <pc:docMkLst>
        <pc:docMk/>
      </pc:docMkLst>
      <pc:sldChg chg="delSp modSp mod">
        <pc:chgData name="YALAKANTI ESWAR" userId="4e74ad330a6b4913" providerId="LiveId" clId="{0ABDE103-CD4E-41CB-B756-E2A13F4DA845}" dt="2024-05-01T09:25:42.845" v="484" actId="113"/>
        <pc:sldMkLst>
          <pc:docMk/>
          <pc:sldMk cId="3847750985" sldId="258"/>
        </pc:sldMkLst>
        <pc:spChg chg="mod">
          <ac:chgData name="YALAKANTI ESWAR" userId="4e74ad330a6b4913" providerId="LiveId" clId="{0ABDE103-CD4E-41CB-B756-E2A13F4DA845}" dt="2024-05-01T08:57:05.833" v="249" actId="20577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YALAKANTI ESWAR" userId="4e74ad330a6b4913" providerId="LiveId" clId="{0ABDE103-CD4E-41CB-B756-E2A13F4DA845}" dt="2024-05-01T09:25:42.845" v="484" actId="113"/>
          <ac:spMkLst>
            <pc:docMk/>
            <pc:sldMk cId="3847750985" sldId="258"/>
            <ac:spMk id="4" creationId="{21B746AD-381A-480D-88F7-82B5023207F7}"/>
          </ac:spMkLst>
        </pc:spChg>
        <pc:picChg chg="del">
          <ac:chgData name="YALAKANTI ESWAR" userId="4e74ad330a6b4913" providerId="LiveId" clId="{0ABDE103-CD4E-41CB-B756-E2A13F4DA845}" dt="2024-05-01T08:57:08.351" v="250" actId="478"/>
          <ac:picMkLst>
            <pc:docMk/>
            <pc:sldMk cId="3847750985" sldId="258"/>
            <ac:picMk id="3074" creationId="{97E63EA0-7645-C8E6-2FAA-9A95C516ACE4}"/>
          </ac:picMkLst>
        </pc:picChg>
      </pc:sldChg>
      <pc:sldChg chg="addSp delSp modSp mod">
        <pc:chgData name="YALAKANTI ESWAR" userId="4e74ad330a6b4913" providerId="LiveId" clId="{0ABDE103-CD4E-41CB-B756-E2A13F4DA845}" dt="2024-05-01T09:59:16.074" v="723" actId="14100"/>
        <pc:sldMkLst>
          <pc:docMk/>
          <pc:sldMk cId="4135151317" sldId="260"/>
        </pc:sldMkLst>
        <pc:spChg chg="mod">
          <ac:chgData name="YALAKANTI ESWAR" userId="4e74ad330a6b4913" providerId="LiveId" clId="{0ABDE103-CD4E-41CB-B756-E2A13F4DA845}" dt="2024-05-01T09:26:02.743" v="522" actId="20577"/>
          <ac:spMkLst>
            <pc:docMk/>
            <pc:sldMk cId="4135151317" sldId="260"/>
            <ac:spMk id="2" creationId="{00000000-0000-0000-0000-000000000000}"/>
          </ac:spMkLst>
        </pc:spChg>
        <pc:spChg chg="del mod">
          <ac:chgData name="YALAKANTI ESWAR" userId="4e74ad330a6b4913" providerId="LiveId" clId="{0ABDE103-CD4E-41CB-B756-E2A13F4DA845}" dt="2024-05-01T09:26:10.538" v="524" actId="478"/>
          <ac:spMkLst>
            <pc:docMk/>
            <pc:sldMk cId="4135151317" sldId="260"/>
            <ac:spMk id="3" creationId="{00000000-0000-0000-0000-000000000000}"/>
          </ac:spMkLst>
        </pc:spChg>
        <pc:spChg chg="add mod">
          <ac:chgData name="YALAKANTI ESWAR" userId="4e74ad330a6b4913" providerId="LiveId" clId="{0ABDE103-CD4E-41CB-B756-E2A13F4DA845}" dt="2024-05-01T09:26:10.538" v="524" actId="478"/>
          <ac:spMkLst>
            <pc:docMk/>
            <pc:sldMk cId="4135151317" sldId="260"/>
            <ac:spMk id="5" creationId="{28A84146-115A-E5D3-F6C4-7210155925A8}"/>
          </ac:spMkLst>
        </pc:spChg>
        <pc:picChg chg="add del mod">
          <ac:chgData name="YALAKANTI ESWAR" userId="4e74ad330a6b4913" providerId="LiveId" clId="{0ABDE103-CD4E-41CB-B756-E2A13F4DA845}" dt="2024-05-01T09:57:51.634" v="706" actId="478"/>
          <ac:picMkLst>
            <pc:docMk/>
            <pc:sldMk cId="4135151317" sldId="260"/>
            <ac:picMk id="7" creationId="{764DF6AC-465B-1690-CD53-0F034F339B0E}"/>
          </ac:picMkLst>
        </pc:picChg>
        <pc:picChg chg="add mod modCrop">
          <ac:chgData name="YALAKANTI ESWAR" userId="4e74ad330a6b4913" providerId="LiveId" clId="{0ABDE103-CD4E-41CB-B756-E2A13F4DA845}" dt="2024-05-01T09:58:37.335" v="714" actId="14100"/>
          <ac:picMkLst>
            <pc:docMk/>
            <pc:sldMk cId="4135151317" sldId="260"/>
            <ac:picMk id="9" creationId="{4A060A43-BCE1-0B47-1892-9555574A5B74}"/>
          </ac:picMkLst>
        </pc:picChg>
        <pc:picChg chg="add mod modCrop">
          <ac:chgData name="YALAKANTI ESWAR" userId="4e74ad330a6b4913" providerId="LiveId" clId="{0ABDE103-CD4E-41CB-B756-E2A13F4DA845}" dt="2024-05-01T09:59:16.074" v="723" actId="14100"/>
          <ac:picMkLst>
            <pc:docMk/>
            <pc:sldMk cId="4135151317" sldId="260"/>
            <ac:picMk id="11" creationId="{0AFA3B79-C1FC-2F34-85E3-300069A7044B}"/>
          </ac:picMkLst>
        </pc:picChg>
      </pc:sldChg>
      <pc:sldChg chg="del">
        <pc:chgData name="YALAKANTI ESWAR" userId="4e74ad330a6b4913" providerId="LiveId" clId="{0ABDE103-CD4E-41CB-B756-E2A13F4DA845}" dt="2024-05-01T09:57:32.300" v="703" actId="47"/>
        <pc:sldMkLst>
          <pc:docMk/>
          <pc:sldMk cId="2215894925" sldId="261"/>
        </pc:sldMkLst>
      </pc:sldChg>
      <pc:sldChg chg="del">
        <pc:chgData name="YALAKANTI ESWAR" userId="4e74ad330a6b4913" providerId="LiveId" clId="{0ABDE103-CD4E-41CB-B756-E2A13F4DA845}" dt="2024-05-01T09:57:28.393" v="701" actId="47"/>
        <pc:sldMkLst>
          <pc:docMk/>
          <pc:sldMk cId="465021443" sldId="262"/>
        </pc:sldMkLst>
      </pc:sldChg>
      <pc:sldChg chg="del">
        <pc:chgData name="YALAKANTI ESWAR" userId="4e74ad330a6b4913" providerId="LiveId" clId="{0ABDE103-CD4E-41CB-B756-E2A13F4DA845}" dt="2024-05-01T09:57:34.269" v="704" actId="47"/>
        <pc:sldMkLst>
          <pc:docMk/>
          <pc:sldMk cId="1797304117" sldId="263"/>
        </pc:sldMkLst>
      </pc:sldChg>
      <pc:sldChg chg="modSp mod">
        <pc:chgData name="YALAKANTI ESWAR" userId="4e74ad330a6b4913" providerId="LiveId" clId="{0ABDE103-CD4E-41CB-B756-E2A13F4DA845}" dt="2024-05-01T07:38:46.009" v="53" actId="20577"/>
        <pc:sldMkLst>
          <pc:docMk/>
          <pc:sldMk cId="223730991" sldId="268"/>
        </pc:sldMkLst>
        <pc:spChg chg="mod">
          <ac:chgData name="YALAKANTI ESWAR" userId="4e74ad330a6b4913" providerId="LiveId" clId="{0ABDE103-CD4E-41CB-B756-E2A13F4DA845}" dt="2024-05-01T07:38:46.009" v="53" actId="20577"/>
          <ac:spMkLst>
            <pc:docMk/>
            <pc:sldMk cId="223730991" sldId="268"/>
            <ac:spMk id="5" creationId="{00000000-0000-0000-0000-000000000000}"/>
          </ac:spMkLst>
        </pc:spChg>
      </pc:sldChg>
      <pc:sldChg chg="addSp delSp modSp mod">
        <pc:chgData name="YALAKANTI ESWAR" userId="4e74ad330a6b4913" providerId="LiveId" clId="{0ABDE103-CD4E-41CB-B756-E2A13F4DA845}" dt="2024-05-01T07:23:16.007" v="6" actId="1076"/>
        <pc:sldMkLst>
          <pc:docMk/>
          <pc:sldMk cId="1989555738" sldId="269"/>
        </pc:sldMkLst>
        <pc:spChg chg="del mod">
          <ac:chgData name="YALAKANTI ESWAR" userId="4e74ad330a6b4913" providerId="LiveId" clId="{0ABDE103-CD4E-41CB-B756-E2A13F4DA845}" dt="2024-05-01T07:14:14.823" v="3" actId="478"/>
          <ac:spMkLst>
            <pc:docMk/>
            <pc:sldMk cId="1989555738" sldId="269"/>
            <ac:spMk id="3" creationId="{4FD03BFA-46B5-7915-8E7E-49425B90BDB6}"/>
          </ac:spMkLst>
        </pc:spChg>
        <pc:spChg chg="del">
          <ac:chgData name="YALAKANTI ESWAR" userId="4e74ad330a6b4913" providerId="LiveId" clId="{0ABDE103-CD4E-41CB-B756-E2A13F4DA845}" dt="2024-05-01T07:14:28.532" v="4" actId="478"/>
          <ac:spMkLst>
            <pc:docMk/>
            <pc:sldMk cId="1989555738" sldId="269"/>
            <ac:spMk id="16" creationId="{0A344928-EE33-29A4-E0DD-8AC99F85FED0}"/>
          </ac:spMkLst>
        </pc:spChg>
        <pc:picChg chg="add mod">
          <ac:chgData name="YALAKANTI ESWAR" userId="4e74ad330a6b4913" providerId="LiveId" clId="{0ABDE103-CD4E-41CB-B756-E2A13F4DA845}" dt="2024-05-01T07:23:16.007" v="6" actId="1076"/>
          <ac:picMkLst>
            <pc:docMk/>
            <pc:sldMk cId="1989555738" sldId="269"/>
            <ac:picMk id="4" creationId="{F46A18D3-2B76-7A5B-CBA3-88E701C39046}"/>
          </ac:picMkLst>
        </pc:picChg>
        <pc:picChg chg="del">
          <ac:chgData name="YALAKANTI ESWAR" userId="4e74ad330a6b4913" providerId="LiveId" clId="{0ABDE103-CD4E-41CB-B756-E2A13F4DA845}" dt="2024-05-01T07:14:07.805" v="0" actId="478"/>
          <ac:picMkLst>
            <pc:docMk/>
            <pc:sldMk cId="1989555738" sldId="269"/>
            <ac:picMk id="14" creationId="{6A3FB4BF-0E82-9D05-81A7-CBF37BBA1A35}"/>
          </ac:picMkLst>
        </pc:picChg>
        <pc:picChg chg="del">
          <ac:chgData name="YALAKANTI ESWAR" userId="4e74ad330a6b4913" providerId="LiveId" clId="{0ABDE103-CD4E-41CB-B756-E2A13F4DA845}" dt="2024-05-01T07:14:09.712" v="1" actId="478"/>
          <ac:picMkLst>
            <pc:docMk/>
            <pc:sldMk cId="1989555738" sldId="269"/>
            <ac:picMk id="1026" creationId="{6437F4C8-9B06-C0E4-20EC-BBB26A87A19F}"/>
          </ac:picMkLst>
        </pc:picChg>
      </pc:sldChg>
      <pc:sldChg chg="delSp modSp mod">
        <pc:chgData name="YALAKANTI ESWAR" userId="4e74ad330a6b4913" providerId="LiveId" clId="{0ABDE103-CD4E-41CB-B756-E2A13F4DA845}" dt="2024-05-01T09:31:40.086" v="540" actId="20577"/>
        <pc:sldMkLst>
          <pc:docMk/>
          <pc:sldMk cId="812583734" sldId="271"/>
        </pc:sldMkLst>
        <pc:spChg chg="mod">
          <ac:chgData name="YALAKANTI ESWAR" userId="4e74ad330a6b4913" providerId="LiveId" clId="{0ABDE103-CD4E-41CB-B756-E2A13F4DA845}" dt="2024-05-01T08:50:08.104" v="67" actId="20577"/>
          <ac:spMkLst>
            <pc:docMk/>
            <pc:sldMk cId="812583734" sldId="271"/>
            <ac:spMk id="2" creationId="{056F8C14-6DA9-B218-101E-8E2E9615E9BF}"/>
          </ac:spMkLst>
        </pc:spChg>
        <pc:spChg chg="mod">
          <ac:chgData name="YALAKANTI ESWAR" userId="4e74ad330a6b4913" providerId="LiveId" clId="{0ABDE103-CD4E-41CB-B756-E2A13F4DA845}" dt="2024-05-01T09:31:40.086" v="540" actId="20577"/>
          <ac:spMkLst>
            <pc:docMk/>
            <pc:sldMk cId="812583734" sldId="271"/>
            <ac:spMk id="3" creationId="{56F63E4A-C2EA-0B5B-8AFD-105C22092A82}"/>
          </ac:spMkLst>
        </pc:spChg>
        <pc:picChg chg="del">
          <ac:chgData name="YALAKANTI ESWAR" userId="4e74ad330a6b4913" providerId="LiveId" clId="{0ABDE103-CD4E-41CB-B756-E2A13F4DA845}" dt="2024-05-01T08:50:14.194" v="68" actId="478"/>
          <ac:picMkLst>
            <pc:docMk/>
            <pc:sldMk cId="812583734" sldId="271"/>
            <ac:picMk id="2054" creationId="{F2D09A55-D32E-85B6-EBEE-AC73C09684A6}"/>
          </ac:picMkLst>
        </pc:picChg>
      </pc:sldChg>
      <pc:sldChg chg="del">
        <pc:chgData name="YALAKANTI ESWAR" userId="4e74ad330a6b4913" providerId="LiveId" clId="{0ABDE103-CD4E-41CB-B756-E2A13F4DA845}" dt="2024-05-01T09:57:29.799" v="702" actId="47"/>
        <pc:sldMkLst>
          <pc:docMk/>
          <pc:sldMk cId="3423448508" sldId="273"/>
        </pc:sldMkLst>
      </pc:sldChg>
      <pc:sldChg chg="delSp modSp add mod">
        <pc:chgData name="YALAKANTI ESWAR" userId="4e74ad330a6b4913" providerId="LiveId" clId="{0ABDE103-CD4E-41CB-B756-E2A13F4DA845}" dt="2024-05-01T09:11:30.641" v="373" actId="20577"/>
        <pc:sldMkLst>
          <pc:docMk/>
          <pc:sldMk cId="1934677932" sldId="274"/>
        </pc:sldMkLst>
        <pc:spChg chg="del mod">
          <ac:chgData name="YALAKANTI ESWAR" userId="4e74ad330a6b4913" providerId="LiveId" clId="{0ABDE103-CD4E-41CB-B756-E2A13F4DA845}" dt="2024-05-01T09:07:25.556" v="291" actId="21"/>
          <ac:spMkLst>
            <pc:docMk/>
            <pc:sldMk cId="1934677932" sldId="274"/>
            <ac:spMk id="5" creationId="{00000000-0000-0000-0000-000000000000}"/>
          </ac:spMkLst>
        </pc:spChg>
        <pc:spChg chg="mod">
          <ac:chgData name="YALAKANTI ESWAR" userId="4e74ad330a6b4913" providerId="LiveId" clId="{0ABDE103-CD4E-41CB-B756-E2A13F4DA845}" dt="2024-05-01T09:11:30.641" v="373" actId="20577"/>
          <ac:spMkLst>
            <pc:docMk/>
            <pc:sldMk cId="1934677932" sldId="274"/>
            <ac:spMk id="9" creationId="{E7D33D43-0341-5E86-F8D8-19DA43716682}"/>
          </ac:spMkLst>
        </pc:spChg>
      </pc:sldChg>
      <pc:sldChg chg="addSp modSp add mod">
        <pc:chgData name="YALAKANTI ESWAR" userId="4e74ad330a6b4913" providerId="LiveId" clId="{0ABDE103-CD4E-41CB-B756-E2A13F4DA845}" dt="2024-05-01T09:52:56.376" v="614" actId="1076"/>
        <pc:sldMkLst>
          <pc:docMk/>
          <pc:sldMk cId="2612287476" sldId="275"/>
        </pc:sldMkLst>
        <pc:spChg chg="mod">
          <ac:chgData name="YALAKANTI ESWAR" userId="4e74ad330a6b4913" providerId="LiveId" clId="{0ABDE103-CD4E-41CB-B756-E2A13F4DA845}" dt="2024-05-01T09:51:51.427" v="570" actId="20577"/>
          <ac:spMkLst>
            <pc:docMk/>
            <pc:sldMk cId="2612287476" sldId="275"/>
            <ac:spMk id="2" creationId="{00000000-0000-0000-0000-000000000000}"/>
          </ac:spMkLst>
        </pc:spChg>
        <pc:spChg chg="mod">
          <ac:chgData name="YALAKANTI ESWAR" userId="4e74ad330a6b4913" providerId="LiveId" clId="{0ABDE103-CD4E-41CB-B756-E2A13F4DA845}" dt="2024-05-01T09:52:37.146" v="609" actId="14100"/>
          <ac:spMkLst>
            <pc:docMk/>
            <pc:sldMk cId="2612287476" sldId="275"/>
            <ac:spMk id="5" creationId="{28A84146-115A-E5D3-F6C4-7210155925A8}"/>
          </ac:spMkLst>
        </pc:spChg>
        <pc:picChg chg="add mod">
          <ac:chgData name="YALAKANTI ESWAR" userId="4e74ad330a6b4913" providerId="LiveId" clId="{0ABDE103-CD4E-41CB-B756-E2A13F4DA845}" dt="2024-05-01T09:52:54.326" v="613" actId="14100"/>
          <ac:picMkLst>
            <pc:docMk/>
            <pc:sldMk cId="2612287476" sldId="275"/>
            <ac:picMk id="2050" creationId="{AC2B8888-242E-328A-A095-BDEAE0A71DD7}"/>
          </ac:picMkLst>
        </pc:picChg>
        <pc:picChg chg="add mod">
          <ac:chgData name="YALAKANTI ESWAR" userId="4e74ad330a6b4913" providerId="LiveId" clId="{0ABDE103-CD4E-41CB-B756-E2A13F4DA845}" dt="2024-05-01T09:52:56.376" v="614" actId="1076"/>
          <ac:picMkLst>
            <pc:docMk/>
            <pc:sldMk cId="2612287476" sldId="275"/>
            <ac:picMk id="2052" creationId="{84DC75F8-4689-0E4E-189C-1B416116F95C}"/>
          </ac:picMkLst>
        </pc:picChg>
      </pc:sldChg>
      <pc:sldChg chg="new del">
        <pc:chgData name="YALAKANTI ESWAR" userId="4e74ad330a6b4913" providerId="LiveId" clId="{0ABDE103-CD4E-41CB-B756-E2A13F4DA845}" dt="2024-05-01T09:51:39.844" v="542" actId="47"/>
        <pc:sldMkLst>
          <pc:docMk/>
          <pc:sldMk cId="3214450125" sldId="275"/>
        </pc:sldMkLst>
      </pc:sldChg>
      <pc:sldChg chg="addSp delSp modSp add mod">
        <pc:chgData name="YALAKANTI ESWAR" userId="4e74ad330a6b4913" providerId="LiveId" clId="{0ABDE103-CD4E-41CB-B756-E2A13F4DA845}" dt="2024-05-01T09:56:35.420" v="683" actId="1076"/>
        <pc:sldMkLst>
          <pc:docMk/>
          <pc:sldMk cId="3467509123" sldId="276"/>
        </pc:sldMkLst>
        <pc:spChg chg="mod">
          <ac:chgData name="YALAKANTI ESWAR" userId="4e74ad330a6b4913" providerId="LiveId" clId="{0ABDE103-CD4E-41CB-B756-E2A13F4DA845}" dt="2024-05-01T09:53:09.456" v="624" actId="20577"/>
          <ac:spMkLst>
            <pc:docMk/>
            <pc:sldMk cId="3467509123" sldId="276"/>
            <ac:spMk id="5" creationId="{28A84146-115A-E5D3-F6C4-7210155925A8}"/>
          </ac:spMkLst>
        </pc:spChg>
        <pc:picChg chg="del">
          <ac:chgData name="YALAKANTI ESWAR" userId="4e74ad330a6b4913" providerId="LiveId" clId="{0ABDE103-CD4E-41CB-B756-E2A13F4DA845}" dt="2024-05-01T09:53:11.333" v="625" actId="478"/>
          <ac:picMkLst>
            <pc:docMk/>
            <pc:sldMk cId="3467509123" sldId="276"/>
            <ac:picMk id="2050" creationId="{AC2B8888-242E-328A-A095-BDEAE0A71DD7}"/>
          </ac:picMkLst>
        </pc:picChg>
        <pc:picChg chg="del">
          <ac:chgData name="YALAKANTI ESWAR" userId="4e74ad330a6b4913" providerId="LiveId" clId="{0ABDE103-CD4E-41CB-B756-E2A13F4DA845}" dt="2024-05-01T09:53:12.883" v="626" actId="478"/>
          <ac:picMkLst>
            <pc:docMk/>
            <pc:sldMk cId="3467509123" sldId="276"/>
            <ac:picMk id="2052" creationId="{84DC75F8-4689-0E4E-189C-1B416116F95C}"/>
          </ac:picMkLst>
        </pc:picChg>
        <pc:picChg chg="add mod">
          <ac:chgData name="YALAKANTI ESWAR" userId="4e74ad330a6b4913" providerId="LiveId" clId="{0ABDE103-CD4E-41CB-B756-E2A13F4DA845}" dt="2024-05-01T09:56:20.835" v="681" actId="1076"/>
          <ac:picMkLst>
            <pc:docMk/>
            <pc:sldMk cId="3467509123" sldId="276"/>
            <ac:picMk id="4098" creationId="{8EFF1A10-8181-F246-5F4E-CDBBE069832B}"/>
          </ac:picMkLst>
        </pc:picChg>
        <pc:picChg chg="add mod">
          <ac:chgData name="YALAKANTI ESWAR" userId="4e74ad330a6b4913" providerId="LiveId" clId="{0ABDE103-CD4E-41CB-B756-E2A13F4DA845}" dt="2024-05-01T09:56:35.420" v="683" actId="1076"/>
          <ac:picMkLst>
            <pc:docMk/>
            <pc:sldMk cId="3467509123" sldId="276"/>
            <ac:picMk id="4100" creationId="{6D02FD4F-9567-D132-342F-9F0D77A37CFE}"/>
          </ac:picMkLst>
        </pc:picChg>
      </pc:sldChg>
      <pc:sldChg chg="addSp modSp add mod">
        <pc:chgData name="YALAKANTI ESWAR" userId="4e74ad330a6b4913" providerId="LiveId" clId="{0ABDE103-CD4E-41CB-B756-E2A13F4DA845}" dt="2024-05-01T09:54:59.061" v="679" actId="1076"/>
        <pc:sldMkLst>
          <pc:docMk/>
          <pc:sldMk cId="2085249075" sldId="277"/>
        </pc:sldMkLst>
        <pc:spChg chg="mod">
          <ac:chgData name="YALAKANTI ESWAR" userId="4e74ad330a6b4913" providerId="LiveId" clId="{0ABDE103-CD4E-41CB-B756-E2A13F4DA845}" dt="2024-05-01T09:54:06.791" v="675" actId="20577"/>
          <ac:spMkLst>
            <pc:docMk/>
            <pc:sldMk cId="2085249075" sldId="277"/>
            <ac:spMk id="5" creationId="{28A84146-115A-E5D3-F6C4-7210155925A8}"/>
          </ac:spMkLst>
        </pc:spChg>
        <pc:picChg chg="add mod">
          <ac:chgData name="YALAKANTI ESWAR" userId="4e74ad330a6b4913" providerId="LiveId" clId="{0ABDE103-CD4E-41CB-B756-E2A13F4DA845}" dt="2024-05-01T09:54:22.386" v="677" actId="1076"/>
          <ac:picMkLst>
            <pc:docMk/>
            <pc:sldMk cId="2085249075" sldId="277"/>
            <ac:picMk id="3074" creationId="{10C5ED54-2142-F203-02AA-38137A05EE1A}"/>
          </ac:picMkLst>
        </pc:picChg>
        <pc:picChg chg="add mod">
          <ac:chgData name="YALAKANTI ESWAR" userId="4e74ad330a6b4913" providerId="LiveId" clId="{0ABDE103-CD4E-41CB-B756-E2A13F4DA845}" dt="2024-05-01T09:54:59.061" v="679" actId="1076"/>
          <ac:picMkLst>
            <pc:docMk/>
            <pc:sldMk cId="2085249075" sldId="277"/>
            <ac:picMk id="3076" creationId="{38FBA4FB-58EA-302C-EC35-E3B20C7A28F2}"/>
          </ac:picMkLst>
        </pc:picChg>
      </pc:sldChg>
      <pc:sldChg chg="addSp delSp modSp add mod">
        <pc:chgData name="YALAKANTI ESWAR" userId="4e74ad330a6b4913" providerId="LiveId" clId="{0ABDE103-CD4E-41CB-B756-E2A13F4DA845}" dt="2024-05-01T09:57:24.078" v="700" actId="1076"/>
        <pc:sldMkLst>
          <pc:docMk/>
          <pc:sldMk cId="3094170585" sldId="278"/>
        </pc:sldMkLst>
        <pc:spChg chg="mod">
          <ac:chgData name="YALAKANTI ESWAR" userId="4e74ad330a6b4913" providerId="LiveId" clId="{0ABDE103-CD4E-41CB-B756-E2A13F4DA845}" dt="2024-05-01T09:56:52.082" v="694" actId="20577"/>
          <ac:spMkLst>
            <pc:docMk/>
            <pc:sldMk cId="3094170585" sldId="278"/>
            <ac:spMk id="5" creationId="{28A84146-115A-E5D3-F6C4-7210155925A8}"/>
          </ac:spMkLst>
        </pc:spChg>
        <pc:picChg chg="del">
          <ac:chgData name="YALAKANTI ESWAR" userId="4e74ad330a6b4913" providerId="LiveId" clId="{0ABDE103-CD4E-41CB-B756-E2A13F4DA845}" dt="2024-05-01T09:56:54.848" v="695" actId="478"/>
          <ac:picMkLst>
            <pc:docMk/>
            <pc:sldMk cId="3094170585" sldId="278"/>
            <ac:picMk id="3074" creationId="{10C5ED54-2142-F203-02AA-38137A05EE1A}"/>
          </ac:picMkLst>
        </pc:picChg>
        <pc:picChg chg="del">
          <ac:chgData name="YALAKANTI ESWAR" userId="4e74ad330a6b4913" providerId="LiveId" clId="{0ABDE103-CD4E-41CB-B756-E2A13F4DA845}" dt="2024-05-01T09:56:56.255" v="696" actId="478"/>
          <ac:picMkLst>
            <pc:docMk/>
            <pc:sldMk cId="3094170585" sldId="278"/>
            <ac:picMk id="3076" creationId="{38FBA4FB-58EA-302C-EC35-E3B20C7A28F2}"/>
          </ac:picMkLst>
        </pc:picChg>
        <pc:picChg chg="add mod">
          <ac:chgData name="YALAKANTI ESWAR" userId="4e74ad330a6b4913" providerId="LiveId" clId="{0ABDE103-CD4E-41CB-B756-E2A13F4DA845}" dt="2024-05-01T09:57:13.089" v="698" actId="1076"/>
          <ac:picMkLst>
            <pc:docMk/>
            <pc:sldMk cId="3094170585" sldId="278"/>
            <ac:picMk id="5122" creationId="{6C208BE8-E217-DB00-82F9-D21A6A38508E}"/>
          </ac:picMkLst>
        </pc:picChg>
        <pc:picChg chg="add mod">
          <ac:chgData name="YALAKANTI ESWAR" userId="4e74ad330a6b4913" providerId="LiveId" clId="{0ABDE103-CD4E-41CB-B756-E2A13F4DA845}" dt="2024-05-01T09:57:24.078" v="700" actId="1076"/>
          <ac:picMkLst>
            <pc:docMk/>
            <pc:sldMk cId="3094170585" sldId="278"/>
            <ac:picMk id="5124" creationId="{33EBE9EE-FB45-FB06-6289-195A263E9A14}"/>
          </ac:picMkLst>
        </pc:picChg>
      </pc:sldChg>
    </pc:docChg>
  </pc:docChgLst>
  <pc:docChgLst>
    <pc:chgData name="Guest User" providerId="Windows Live" clId="Web-{EB10CE96-BAB4-479D-BCAD-000E1E558284}"/>
    <pc:docChg chg="modSld">
      <pc:chgData name="Guest User" userId="" providerId="Windows Live" clId="Web-{EB10CE96-BAB4-479D-BCAD-000E1E558284}" dt="2024-05-01T07:13:30.024" v="26"/>
      <pc:docMkLst>
        <pc:docMk/>
      </pc:docMkLst>
      <pc:sldChg chg="addSp delSp modSp">
        <pc:chgData name="Guest User" userId="" providerId="Windows Live" clId="Web-{EB10CE96-BAB4-479D-BCAD-000E1E558284}" dt="2024-05-01T07:13:30.024" v="26"/>
        <pc:sldMkLst>
          <pc:docMk/>
          <pc:sldMk cId="223730991" sldId="268"/>
        </pc:sldMkLst>
        <pc:spChg chg="mod">
          <ac:chgData name="Guest User" userId="" providerId="Windows Live" clId="Web-{EB10CE96-BAB4-479D-BCAD-000E1E558284}" dt="2024-05-01T07:11:35.381" v="16" actId="20577"/>
          <ac:spMkLst>
            <pc:docMk/>
            <pc:sldMk cId="223730991" sldId="268"/>
            <ac:spMk id="5" creationId="{00000000-0000-0000-0000-000000000000}"/>
          </ac:spMkLst>
        </pc:spChg>
        <pc:spChg chg="add mod">
          <ac:chgData name="Guest User" userId="" providerId="Windows Live" clId="Web-{EB10CE96-BAB4-479D-BCAD-000E1E558284}" dt="2024-05-01T07:13:30.024" v="26"/>
          <ac:spMkLst>
            <pc:docMk/>
            <pc:sldMk cId="223730991" sldId="268"/>
            <ac:spMk id="7" creationId="{F177071F-52C4-2BFA-F942-F9446E18F795}"/>
          </ac:spMkLst>
        </pc:spChg>
        <pc:picChg chg="add del mod">
          <ac:chgData name="Guest User" userId="" providerId="Windows Live" clId="Web-{EB10CE96-BAB4-479D-BCAD-000E1E558284}" dt="2024-05-01T07:11:47.100" v="20"/>
          <ac:picMkLst>
            <pc:docMk/>
            <pc:sldMk cId="223730991" sldId="268"/>
            <ac:picMk id="3" creationId="{2BEC2338-4278-3E81-6C26-DC35252FF7A0}"/>
          </ac:picMkLst>
        </pc:picChg>
        <pc:picChg chg="add mod">
          <ac:chgData name="Guest User" userId="" providerId="Windows Live" clId="Web-{EB10CE96-BAB4-479D-BCAD-000E1E558284}" dt="2024-05-01T07:11:59.335" v="23" actId="14100"/>
          <ac:picMkLst>
            <pc:docMk/>
            <pc:sldMk cId="223730991" sldId="268"/>
            <ac:picMk id="4" creationId="{935FC09D-D0E8-E6A2-1E7E-979AD3F79130}"/>
          </ac:picMkLst>
        </pc:picChg>
        <pc:picChg chg="add mod">
          <ac:chgData name="Guest User" userId="" providerId="Windows Live" clId="Web-{EB10CE96-BAB4-479D-BCAD-000E1E558284}" dt="2024-05-01T07:12:18.038" v="24"/>
          <ac:picMkLst>
            <pc:docMk/>
            <pc:sldMk cId="223730991" sldId="268"/>
            <ac:picMk id="6" creationId="{C6823A05-4795-AF05-6642-A873395C62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908720"/>
            <a:ext cx="10260632" cy="2664296"/>
          </a:xfrm>
        </p:spPr>
        <p:txBody>
          <a:bodyPr/>
          <a:lstStyle/>
          <a:p>
            <a:r>
              <a:rPr lang="en-US" sz="4800" dirty="0"/>
              <a:t>Estimating Weibull  parameters for wind resource assessment in a tropical region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Parameter estimation for Weibull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4146-115A-E5D3-F6C4-72101559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1646238"/>
            <a:ext cx="6084167" cy="486618"/>
          </a:xfrm>
        </p:spPr>
        <p:txBody>
          <a:bodyPr/>
          <a:lstStyle/>
          <a:p>
            <a:r>
              <a:rPr lang="en-IN" dirty="0"/>
              <a:t>Shape parameter (iterative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2B8888-242E-328A-A095-BDEAE0A7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249487"/>
            <a:ext cx="4824536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DC75F8-4689-0E4E-189C-1B416116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132856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8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4146-115A-E5D3-F6C4-72101559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1646238"/>
            <a:ext cx="6084167" cy="486618"/>
          </a:xfrm>
        </p:spPr>
        <p:txBody>
          <a:bodyPr/>
          <a:lstStyle/>
          <a:p>
            <a:r>
              <a:rPr lang="en-IN" dirty="0"/>
              <a:t>Scale parameter (iterative method)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FF1A10-8181-F246-5F4E-CDBBE069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132856"/>
            <a:ext cx="56483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D02FD4F-9567-D132-342F-9F0D77A3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106690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4146-115A-E5D3-F6C4-72101559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1646238"/>
            <a:ext cx="6084167" cy="486618"/>
          </a:xfrm>
        </p:spPr>
        <p:txBody>
          <a:bodyPr>
            <a:normAutofit fontScale="92500"/>
          </a:bodyPr>
          <a:lstStyle/>
          <a:p>
            <a:r>
              <a:rPr lang="en-IN" dirty="0"/>
              <a:t>Shape parameter (Method of moments and MLE)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C5ED54-2142-F203-02AA-38137A05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8" y="2132856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FBA4FB-58EA-302C-EC35-E3B20C7A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132855"/>
            <a:ext cx="52768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4146-115A-E5D3-F6C4-72101559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1646238"/>
            <a:ext cx="6084167" cy="486618"/>
          </a:xfrm>
        </p:spPr>
        <p:txBody>
          <a:bodyPr>
            <a:normAutofit fontScale="92500"/>
          </a:bodyPr>
          <a:lstStyle/>
          <a:p>
            <a:r>
              <a:rPr lang="en-IN" dirty="0"/>
              <a:t>Scale parameter (Method of moments and MLE)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208BE8-E217-DB00-82F9-D21A6A38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249487"/>
            <a:ext cx="52768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3EBE9EE-FB45-FB06-6289-195A263E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249486"/>
            <a:ext cx="55626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916" y="1844824"/>
            <a:ext cx="5976664" cy="244827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</a:rPr>
              <a:t>    Thank 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3998" cy="1282154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Yalakanti</a:t>
            </a:r>
            <a:r>
              <a:rPr lang="en-US" dirty="0"/>
              <a:t> Eswar  - s20210020332</a:t>
            </a:r>
          </a:p>
          <a:p>
            <a:r>
              <a:rPr lang="en-US" dirty="0"/>
              <a:t>Akhil Sai Sriram R  - s20210020316</a:t>
            </a:r>
          </a:p>
          <a:p>
            <a:r>
              <a:rPr lang="en-US" dirty="0"/>
              <a:t>Sreenivas </a:t>
            </a:r>
            <a:r>
              <a:rPr lang="en-US" dirty="0" err="1"/>
              <a:t>Vaditya</a:t>
            </a:r>
            <a:r>
              <a:rPr lang="en-US" dirty="0"/>
              <a:t> –  s20210020327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8CF5-6FC7-3758-6BE2-D35A4129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0644-381E-B51C-6142-C90D76B7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Description and Data Distribution</a:t>
            </a:r>
          </a:p>
          <a:p>
            <a:r>
              <a:rPr lang="en-IN" dirty="0"/>
              <a:t>Feature Extraction                </a:t>
            </a:r>
          </a:p>
          <a:p>
            <a:r>
              <a:rPr lang="en-IN" dirty="0"/>
              <a:t>Models and Results </a:t>
            </a:r>
          </a:p>
          <a:p>
            <a:r>
              <a:rPr lang="en-IN" dirty="0"/>
              <a:t>Comparisons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0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2" y="404664"/>
            <a:ext cx="9468544" cy="1020762"/>
          </a:xfrm>
        </p:spPr>
        <p:txBody>
          <a:bodyPr/>
          <a:lstStyle/>
          <a:p>
            <a:r>
              <a:rPr lang="en-IN" dirty="0"/>
              <a:t>Problem Description and Data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61764" y="1905000"/>
            <a:ext cx="11809312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rgbClr val="ECECF1"/>
                </a:solidFill>
                <a:latin typeface="Söhne"/>
                <a:ea typeface="+mn-lt"/>
                <a:cs typeface="+mn-lt"/>
              </a:rPr>
              <a:t>Weibull distribution</a:t>
            </a:r>
            <a:r>
              <a:rPr lang="en-US" sz="1800" dirty="0">
                <a:solidFill>
                  <a:srgbClr val="ECECF1"/>
                </a:solidFill>
                <a:latin typeface="Söhne"/>
                <a:ea typeface="+mn-lt"/>
                <a:cs typeface="+mn-lt"/>
              </a:rPr>
              <a:t> is a continuous probability distribution. It models a broad range of random variables, largely in the nature of a time to failure or time between events</a:t>
            </a:r>
          </a:p>
          <a:p>
            <a:r>
              <a:rPr lang="en-US" sz="1800" dirty="0">
                <a:solidFill>
                  <a:srgbClr val="ECECF1"/>
                </a:solidFill>
                <a:latin typeface="Söhne"/>
                <a:ea typeface="+mn-lt"/>
                <a:cs typeface="+mn-lt"/>
              </a:rPr>
              <a:t>The probability density function of a Weibull random variable is k represents beta and lambda represents alpha</a:t>
            </a:r>
          </a:p>
          <a:p>
            <a:endParaRPr lang="en-US" sz="1800" dirty="0">
              <a:solidFill>
                <a:srgbClr val="ECECF1"/>
              </a:solidFill>
              <a:latin typeface="Söhne"/>
              <a:ea typeface="+mn-lt"/>
              <a:cs typeface="+mn-lt"/>
            </a:endParaRPr>
          </a:p>
          <a:p>
            <a:endParaRPr lang="en-US" sz="1800" dirty="0">
              <a:solidFill>
                <a:srgbClr val="ECECF1"/>
              </a:solidFill>
              <a:latin typeface="Söhne"/>
            </a:endParaRPr>
          </a:p>
          <a:p>
            <a:endParaRPr lang="en-US" sz="1800" dirty="0">
              <a:solidFill>
                <a:srgbClr val="ECECF1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FC09D-D0E8-E6A2-1E7E-979AD3F7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3" y="2999181"/>
            <a:ext cx="3755336" cy="809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33D43-0341-5E86-F8D8-19DA43716682}"/>
              </a:ext>
            </a:extLst>
          </p:cNvPr>
          <p:cNvSpPr txBox="1"/>
          <p:nvPr/>
        </p:nvSpPr>
        <p:spPr>
          <a:xfrm>
            <a:off x="583398" y="3822886"/>
            <a:ext cx="945101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The mean and variance and Loglikelihood of a Weibull random variable can be expressed 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20234-DF49-4B2B-2EB5-C4C44352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2" y="4222512"/>
            <a:ext cx="2453965" cy="903514"/>
          </a:xfrm>
          <a:prstGeom prst="rect">
            <a:avLst/>
          </a:prstGeom>
        </p:spPr>
      </p:pic>
      <p:pic>
        <p:nvPicPr>
          <p:cNvPr id="11" name="Picture 10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8561B4AB-89E2-5625-92BF-7C08ECAB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22" y="4226437"/>
            <a:ext cx="4326440" cy="895350"/>
          </a:xfrm>
          <a:prstGeom prst="rect">
            <a:avLst/>
          </a:prstGeom>
        </p:spPr>
      </p:pic>
      <p:pic>
        <p:nvPicPr>
          <p:cNvPr id="12" name="Picture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D6A95D7C-0AD8-8046-4F62-73CC26527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94" y="5249744"/>
            <a:ext cx="5694467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2" y="404664"/>
            <a:ext cx="9468544" cy="1020762"/>
          </a:xfrm>
        </p:spPr>
        <p:txBody>
          <a:bodyPr/>
          <a:lstStyle/>
          <a:p>
            <a:r>
              <a:rPr lang="en-IN" dirty="0"/>
              <a:t>Problem Description and Data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33D43-0341-5E86-F8D8-19DA43716682}"/>
              </a:ext>
            </a:extLst>
          </p:cNvPr>
          <p:cNvSpPr txBox="1"/>
          <p:nvPr/>
        </p:nvSpPr>
        <p:spPr>
          <a:xfrm>
            <a:off x="1197868" y="1388441"/>
            <a:ext cx="1044116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orbel"/>
              </a:rPr>
              <a:t>Weibull Distributions: Specifically for wind energy assessment in tropical regions with frequent low wind speeds, the study analyzes two  Weibull distributions</a:t>
            </a:r>
            <a:endParaRPr lang="en-US" sz="2000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Bayesian Approach: A more reliable method for precise wind resource assessment is provided by proposing a Bayesian method for estimating Weibull parameters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Data Analysis: Based on an analysis of data from seven tropical sites, it was shown that sites with a higher fraction of low wind speeds fit better into the three-parameter distribution with a non-zero shift parameter.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Wind Energy Context: In order to achieve sustainable development goals and enhance energy security, developing nations must have reliable wind data, according to the research.</a:t>
            </a:r>
            <a:endParaRPr lang="en-US" sz="20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6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of the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6A18D3-2B76-7A5B-CBA3-88E701C3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2132856"/>
            <a:ext cx="5438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8C14-6DA9-B218-101E-8E2E9615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3E4A-C2EA-0B5B-8AFD-105C22092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404647" cy="3972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chemeClr val="accent1"/>
                </a:solidFill>
              </a:rPr>
              <a:t>Distribution </a:t>
            </a:r>
          </a:p>
          <a:p>
            <a:pPr marL="0" indent="0">
              <a:buNone/>
            </a:pPr>
            <a:r>
              <a:rPr lang="en-IN" dirty="0"/>
              <a:t>Two parameter Weibull distribution.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dirty="0">
                <a:solidFill>
                  <a:schemeClr val="accent1"/>
                </a:solidFill>
              </a:rPr>
              <a:t>Parameters to be estimated:</a:t>
            </a:r>
          </a:p>
          <a:p>
            <a:pPr marL="0" indent="0">
              <a:buNone/>
            </a:pPr>
            <a:r>
              <a:rPr lang="en-IN" dirty="0"/>
              <a:t>Shape parameter (alpha)</a:t>
            </a:r>
          </a:p>
          <a:p>
            <a:pPr marL="0" indent="0">
              <a:buNone/>
            </a:pPr>
            <a:r>
              <a:rPr lang="en-IN" dirty="0"/>
              <a:t>Scale parameter (beta)</a:t>
            </a:r>
          </a:p>
        </p:txBody>
      </p:sp>
    </p:spTree>
    <p:extLst>
      <p:ext uri="{BB962C8B-B14F-4D97-AF65-F5344CB8AC3E}">
        <p14:creationId xmlns:p14="http://schemas.microsoft.com/office/powerpoint/2010/main" val="81258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46AD-381A-480D-88F7-82B50232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76328"/>
          </a:xfrm>
        </p:spPr>
        <p:txBody>
          <a:bodyPr>
            <a:normAutofit/>
          </a:bodyPr>
          <a:lstStyle/>
          <a:p>
            <a:r>
              <a:rPr lang="en-IN" sz="2000" dirty="0"/>
              <a:t>Maximum likelihood estimation</a:t>
            </a:r>
          </a:p>
          <a:p>
            <a:r>
              <a:rPr lang="en-IN" sz="2000" dirty="0"/>
              <a:t>Iterative method (Newton Raphson method)</a:t>
            </a:r>
          </a:p>
          <a:p>
            <a:r>
              <a:rPr lang="en-IN" sz="2000" dirty="0"/>
              <a:t>Method of moments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Maximum likelihood estimation:  </a:t>
            </a:r>
          </a:p>
          <a:p>
            <a:pPr marL="0" indent="0">
              <a:buNone/>
            </a:pPr>
            <a:r>
              <a:rPr lang="en-IN" sz="2000" b="1" dirty="0"/>
              <a:t>       </a:t>
            </a:r>
            <a:r>
              <a:rPr lang="en-US" sz="2000" dirty="0"/>
              <a:t>This method involves finding the parameter values that maximize the likelihood function.</a:t>
            </a:r>
          </a:p>
          <a:p>
            <a:r>
              <a:rPr lang="en-US" sz="2000" b="1" dirty="0"/>
              <a:t>Method of moments:   </a:t>
            </a:r>
            <a:r>
              <a:rPr lang="en-US" sz="2000" dirty="0"/>
              <a:t>This approach involves equating sample moments (such as the mean, variance, etc.) to population moments and solving for the parameters.</a:t>
            </a:r>
            <a:endParaRPr lang="en-IN" sz="2000" dirty="0"/>
          </a:p>
          <a:p>
            <a:pPr marL="0" indent="0">
              <a:buNone/>
            </a:pPr>
            <a:endParaRPr lang="en-IN" sz="2000" b="1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4146-115A-E5D3-F6C4-721015592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60A43-BCE1-0B47-1892-9555574A5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4" t="19551" r="13627" b="26900"/>
          <a:stretch/>
        </p:blipFill>
        <p:spPr>
          <a:xfrm>
            <a:off x="1354424" y="1556792"/>
            <a:ext cx="4739987" cy="5026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A3B79-C1FC-2F34-85E3-300069A70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23557" r="950" b="46850"/>
          <a:stretch/>
        </p:blipFill>
        <p:spPr>
          <a:xfrm>
            <a:off x="6310436" y="2060848"/>
            <a:ext cx="532859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413</TotalTime>
  <Words>361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Corbel</vt:lpstr>
      <vt:lpstr>Söhne</vt:lpstr>
      <vt:lpstr>Chalkboard 16x9</vt:lpstr>
      <vt:lpstr>Estimating Weibull  parameters for wind resource assessment in a tropical region</vt:lpstr>
      <vt:lpstr>TEAM DETAILS</vt:lpstr>
      <vt:lpstr>Report Contents</vt:lpstr>
      <vt:lpstr>Problem Description and Data Distribution</vt:lpstr>
      <vt:lpstr>Problem Description and Data Distribution</vt:lpstr>
      <vt:lpstr>Data Distribution of the data</vt:lpstr>
      <vt:lpstr>OPTIMAL MODEL</vt:lpstr>
      <vt:lpstr>Estimation Methods</vt:lpstr>
      <vt:lpstr>Mathematical solving</vt:lpstr>
      <vt:lpstr>Results</vt:lpstr>
      <vt:lpstr>Results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YALAKANTI ESWAR</dc:creator>
  <cp:lastModifiedBy>YALAKANTI ESWAR</cp:lastModifiedBy>
  <cp:revision>5</cp:revision>
  <dcterms:created xsi:type="dcterms:W3CDTF">2023-11-21T15:39:16Z</dcterms:created>
  <dcterms:modified xsi:type="dcterms:W3CDTF">2024-05-05T11:57:33Z</dcterms:modified>
</cp:coreProperties>
</file>