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256" r:id="rId2"/>
    <p:sldId id="257" r:id="rId3"/>
    <p:sldId id="270" r:id="rId4"/>
    <p:sldId id="268" r:id="rId5"/>
    <p:sldId id="269" r:id="rId6"/>
    <p:sldId id="271" r:id="rId7"/>
    <p:sldId id="258" r:id="rId8"/>
    <p:sldId id="272" r:id="rId9"/>
    <p:sldId id="260" r:id="rId10"/>
    <p:sldId id="262" r:id="rId11"/>
    <p:sldId id="273" r:id="rId12"/>
    <p:sldId id="261" r:id="rId13"/>
    <p:sldId id="263" r:id="rId14"/>
    <p:sldId id="266" r:id="rId1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D423F57-D36E-402B-BE10-2897C4391B7C}">
          <p14:sldIdLst>
            <p14:sldId id="256"/>
            <p14:sldId id="257"/>
            <p14:sldId id="270"/>
            <p14:sldId id="268"/>
          </p14:sldIdLst>
        </p14:section>
        <p14:section name="Untitled Section" id="{080614D3-A710-45DC-A9DE-07D5E7EA700B}">
          <p14:sldIdLst>
            <p14:sldId id="269"/>
            <p14:sldId id="271"/>
            <p14:sldId id="258"/>
            <p14:sldId id="272"/>
            <p14:sldId id="260"/>
            <p14:sldId id="262"/>
            <p14:sldId id="273"/>
            <p14:sldId id="261"/>
            <p14:sldId id="263"/>
            <p14:sldId id="266"/>
          </p14:sldIdLst>
        </p14:section>
      </p14:sectionLst>
    </p:ex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07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9" autoAdjust="0"/>
  </p:normalViewPr>
  <p:slideViewPr>
    <p:cSldViewPr>
      <p:cViewPr varScale="1">
        <p:scale>
          <a:sx n="85" d="100"/>
          <a:sy n="85" d="100"/>
        </p:scale>
        <p:origin x="590" y="62"/>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 Narayana Reddy Mallala" userId="418847bdb9b20816" providerId="LiveId" clId="{89EC4FB7-2AB6-44EA-BBC2-D086AD54E20D}"/>
    <pc:docChg chg="undo custSel addSld modSld sldOrd modSection">
      <pc:chgData name="ADI Narayana Reddy Mallala" userId="418847bdb9b20816" providerId="LiveId" clId="{89EC4FB7-2AB6-44EA-BBC2-D086AD54E20D}" dt="2023-11-21T20:40:13.242" v="2404" actId="14100"/>
      <pc:docMkLst>
        <pc:docMk/>
      </pc:docMkLst>
      <pc:sldChg chg="modSp mod">
        <pc:chgData name="ADI Narayana Reddy Mallala" userId="418847bdb9b20816" providerId="LiveId" clId="{89EC4FB7-2AB6-44EA-BBC2-D086AD54E20D}" dt="2023-11-21T20:16:17.700" v="1698" actId="20577"/>
        <pc:sldMkLst>
          <pc:docMk/>
          <pc:sldMk cId="1920111014" sldId="256"/>
        </pc:sldMkLst>
        <pc:spChg chg="mod">
          <ac:chgData name="ADI Narayana Reddy Mallala" userId="418847bdb9b20816" providerId="LiveId" clId="{89EC4FB7-2AB6-44EA-BBC2-D086AD54E20D}" dt="2023-11-21T20:16:17.700" v="1698" actId="20577"/>
          <ac:spMkLst>
            <pc:docMk/>
            <pc:sldMk cId="1920111014" sldId="256"/>
            <ac:spMk id="3" creationId="{00000000-0000-0000-0000-000000000000}"/>
          </ac:spMkLst>
        </pc:spChg>
      </pc:sldChg>
      <pc:sldChg chg="addSp delSp modSp mod modClrScheme chgLayout">
        <pc:chgData name="ADI Narayana Reddy Mallala" userId="418847bdb9b20816" providerId="LiveId" clId="{89EC4FB7-2AB6-44EA-BBC2-D086AD54E20D}" dt="2023-11-21T19:57:27.597" v="1661" actId="20577"/>
        <pc:sldMkLst>
          <pc:docMk/>
          <pc:sldMk cId="3847750985" sldId="258"/>
        </pc:sldMkLst>
        <pc:spChg chg="mod ord">
          <ac:chgData name="ADI Narayana Reddy Mallala" userId="418847bdb9b20816" providerId="LiveId" clId="{89EC4FB7-2AB6-44EA-BBC2-D086AD54E20D}" dt="2023-11-21T19:57:27.597" v="1661" actId="20577"/>
          <ac:spMkLst>
            <pc:docMk/>
            <pc:sldMk cId="3847750985" sldId="258"/>
            <ac:spMk id="2" creationId="{00000000-0000-0000-0000-000000000000}"/>
          </ac:spMkLst>
        </pc:spChg>
        <pc:spChg chg="del mod ord">
          <ac:chgData name="ADI Narayana Reddy Mallala" userId="418847bdb9b20816" providerId="LiveId" clId="{89EC4FB7-2AB6-44EA-BBC2-D086AD54E20D}" dt="2023-11-21T18:48:03.318" v="200" actId="700"/>
          <ac:spMkLst>
            <pc:docMk/>
            <pc:sldMk cId="3847750985" sldId="258"/>
            <ac:spMk id="3" creationId="{00000000-0000-0000-0000-000000000000}"/>
          </ac:spMkLst>
        </pc:spChg>
        <pc:spChg chg="add mod ord">
          <ac:chgData name="ADI Narayana Reddy Mallala" userId="418847bdb9b20816" providerId="LiveId" clId="{89EC4FB7-2AB6-44EA-BBC2-D086AD54E20D}" dt="2023-11-21T19:11:37.986" v="699" actId="20577"/>
          <ac:spMkLst>
            <pc:docMk/>
            <pc:sldMk cId="3847750985" sldId="258"/>
            <ac:spMk id="4" creationId="{21B746AD-381A-480D-88F7-82B5023207F7}"/>
          </ac:spMkLst>
        </pc:spChg>
        <pc:picChg chg="add mod">
          <ac:chgData name="ADI Narayana Reddy Mallala" userId="418847bdb9b20816" providerId="LiveId" clId="{89EC4FB7-2AB6-44EA-BBC2-D086AD54E20D}" dt="2023-11-21T19:11:03.636" v="694" actId="1076"/>
          <ac:picMkLst>
            <pc:docMk/>
            <pc:sldMk cId="3847750985" sldId="258"/>
            <ac:picMk id="3074" creationId="{97E63EA0-7645-C8E6-2FAA-9A95C516ACE4}"/>
          </ac:picMkLst>
        </pc:picChg>
      </pc:sldChg>
      <pc:sldChg chg="delSp modSp mod">
        <pc:chgData name="ADI Narayana Reddy Mallala" userId="418847bdb9b20816" providerId="LiveId" clId="{89EC4FB7-2AB6-44EA-BBC2-D086AD54E20D}" dt="2023-11-21T19:18:34.997" v="939" actId="20577"/>
        <pc:sldMkLst>
          <pc:docMk/>
          <pc:sldMk cId="4135151317" sldId="260"/>
        </pc:sldMkLst>
        <pc:spChg chg="mod">
          <ac:chgData name="ADI Narayana Reddy Mallala" userId="418847bdb9b20816" providerId="LiveId" clId="{89EC4FB7-2AB6-44EA-BBC2-D086AD54E20D}" dt="2023-11-21T19:13:04.098" v="739" actId="20577"/>
          <ac:spMkLst>
            <pc:docMk/>
            <pc:sldMk cId="4135151317" sldId="260"/>
            <ac:spMk id="2" creationId="{00000000-0000-0000-0000-000000000000}"/>
          </ac:spMkLst>
        </pc:spChg>
        <pc:spChg chg="mod">
          <ac:chgData name="ADI Narayana Reddy Mallala" userId="418847bdb9b20816" providerId="LiveId" clId="{89EC4FB7-2AB6-44EA-BBC2-D086AD54E20D}" dt="2023-11-21T19:18:34.997" v="939" actId="20577"/>
          <ac:spMkLst>
            <pc:docMk/>
            <pc:sldMk cId="4135151317" sldId="260"/>
            <ac:spMk id="3" creationId="{00000000-0000-0000-0000-000000000000}"/>
          </ac:spMkLst>
        </pc:spChg>
        <pc:spChg chg="del">
          <ac:chgData name="ADI Narayana Reddy Mallala" userId="418847bdb9b20816" providerId="LiveId" clId="{89EC4FB7-2AB6-44EA-BBC2-D086AD54E20D}" dt="2023-11-21T19:15:58.197" v="742" actId="21"/>
          <ac:spMkLst>
            <pc:docMk/>
            <pc:sldMk cId="4135151317" sldId="260"/>
            <ac:spMk id="4" creationId="{00000000-0000-0000-0000-000000000000}"/>
          </ac:spMkLst>
        </pc:spChg>
        <pc:spChg chg="del">
          <ac:chgData name="ADI Narayana Reddy Mallala" userId="418847bdb9b20816" providerId="LiveId" clId="{89EC4FB7-2AB6-44EA-BBC2-D086AD54E20D}" dt="2023-11-21T19:15:54.882" v="741" actId="21"/>
          <ac:spMkLst>
            <pc:docMk/>
            <pc:sldMk cId="4135151317" sldId="260"/>
            <ac:spMk id="5" creationId="{00000000-0000-0000-0000-000000000000}"/>
          </ac:spMkLst>
        </pc:spChg>
        <pc:spChg chg="del">
          <ac:chgData name="ADI Narayana Reddy Mallala" userId="418847bdb9b20816" providerId="LiveId" clId="{89EC4FB7-2AB6-44EA-BBC2-D086AD54E20D}" dt="2023-11-21T19:15:49.818" v="740" actId="21"/>
          <ac:spMkLst>
            <pc:docMk/>
            <pc:sldMk cId="4135151317" sldId="260"/>
            <ac:spMk id="6" creationId="{00000000-0000-0000-0000-000000000000}"/>
          </ac:spMkLst>
        </pc:spChg>
      </pc:sldChg>
      <pc:sldChg chg="addSp delSp modSp mod ord">
        <pc:chgData name="ADI Narayana Reddy Mallala" userId="418847bdb9b20816" providerId="LiveId" clId="{89EC4FB7-2AB6-44EA-BBC2-D086AD54E20D}" dt="2023-11-21T20:24:07.696" v="1811" actId="20577"/>
        <pc:sldMkLst>
          <pc:docMk/>
          <pc:sldMk cId="2215894925" sldId="261"/>
        </pc:sldMkLst>
        <pc:spChg chg="mod">
          <ac:chgData name="ADI Narayana Reddy Mallala" userId="418847bdb9b20816" providerId="LiveId" clId="{89EC4FB7-2AB6-44EA-BBC2-D086AD54E20D}" dt="2023-11-21T20:13:26.925" v="1683" actId="1076"/>
          <ac:spMkLst>
            <pc:docMk/>
            <pc:sldMk cId="2215894925" sldId="261"/>
            <ac:spMk id="2" creationId="{00000000-0000-0000-0000-000000000000}"/>
          </ac:spMkLst>
        </pc:spChg>
        <pc:graphicFrameChg chg="add del mod">
          <ac:chgData name="ADI Narayana Reddy Mallala" userId="418847bdb9b20816" providerId="LiveId" clId="{89EC4FB7-2AB6-44EA-BBC2-D086AD54E20D}" dt="2023-11-21T19:32:03.268" v="986" actId="21"/>
          <ac:graphicFrameMkLst>
            <pc:docMk/>
            <pc:sldMk cId="2215894925" sldId="261"/>
            <ac:graphicFrameMk id="3" creationId="{BC49CDF0-2768-47D6-E101-EA79FD5FA75F}"/>
          </ac:graphicFrameMkLst>
        </pc:graphicFrameChg>
        <pc:graphicFrameChg chg="add mod modGraphic">
          <ac:chgData name="ADI Narayana Reddy Mallala" userId="418847bdb9b20816" providerId="LiveId" clId="{89EC4FB7-2AB6-44EA-BBC2-D086AD54E20D}" dt="2023-11-21T20:24:07.696" v="1811" actId="20577"/>
          <ac:graphicFrameMkLst>
            <pc:docMk/>
            <pc:sldMk cId="2215894925" sldId="261"/>
            <ac:graphicFrameMk id="4" creationId="{C86D6793-15B6-8E0A-7F81-3F787925A32F}"/>
          </ac:graphicFrameMkLst>
        </pc:graphicFrameChg>
      </pc:sldChg>
      <pc:sldChg chg="addSp delSp modSp mod ord">
        <pc:chgData name="ADI Narayana Reddy Mallala" userId="418847bdb9b20816" providerId="LiveId" clId="{89EC4FB7-2AB6-44EA-BBC2-D086AD54E20D}" dt="2023-11-21T20:40:13.242" v="2404" actId="14100"/>
        <pc:sldMkLst>
          <pc:docMk/>
          <pc:sldMk cId="465021443" sldId="262"/>
        </pc:sldMkLst>
        <pc:spChg chg="add mod">
          <ac:chgData name="ADI Narayana Reddy Mallala" userId="418847bdb9b20816" providerId="LiveId" clId="{89EC4FB7-2AB6-44EA-BBC2-D086AD54E20D}" dt="2023-11-21T20:39:23.882" v="2399" actId="113"/>
          <ac:spMkLst>
            <pc:docMk/>
            <pc:sldMk cId="465021443" sldId="262"/>
            <ac:spMk id="2" creationId="{798E90F1-AF61-8BB6-A959-920AF5B34AD5}"/>
          </ac:spMkLst>
        </pc:spChg>
        <pc:spChg chg="add mod">
          <ac:chgData name="ADI Narayana Reddy Mallala" userId="418847bdb9b20816" providerId="LiveId" clId="{89EC4FB7-2AB6-44EA-BBC2-D086AD54E20D}" dt="2023-11-21T20:39:52.118" v="2400" actId="255"/>
          <ac:spMkLst>
            <pc:docMk/>
            <pc:sldMk cId="465021443" sldId="262"/>
            <ac:spMk id="3" creationId="{A6EC4596-BF1B-52A4-3722-1796C95E1425}"/>
          </ac:spMkLst>
        </pc:spChg>
        <pc:spChg chg="add mod">
          <ac:chgData name="ADI Narayana Reddy Mallala" userId="418847bdb9b20816" providerId="LiveId" clId="{89EC4FB7-2AB6-44EA-BBC2-D086AD54E20D}" dt="2023-11-21T20:40:05.405" v="2403" actId="1076"/>
          <ac:spMkLst>
            <pc:docMk/>
            <pc:sldMk cId="465021443" sldId="262"/>
            <ac:spMk id="4" creationId="{D9FF3AA0-D886-CBB9-9E94-AD5536C5CA1B}"/>
          </ac:spMkLst>
        </pc:spChg>
        <pc:spChg chg="add del mod">
          <ac:chgData name="ADI Narayana Reddy Mallala" userId="418847bdb9b20816" providerId="LiveId" clId="{89EC4FB7-2AB6-44EA-BBC2-D086AD54E20D}" dt="2023-11-21T20:37:35.940" v="2362" actId="21"/>
          <ac:spMkLst>
            <pc:docMk/>
            <pc:sldMk cId="465021443" sldId="262"/>
            <ac:spMk id="5" creationId="{3D0F544A-AE3D-8A3D-E9D7-76DD6041AE7E}"/>
          </ac:spMkLst>
        </pc:spChg>
        <pc:picChg chg="add mod">
          <ac:chgData name="ADI Narayana Reddy Mallala" userId="418847bdb9b20816" providerId="LiveId" clId="{89EC4FB7-2AB6-44EA-BBC2-D086AD54E20D}" dt="2023-11-21T20:40:13.242" v="2404" actId="14100"/>
          <ac:picMkLst>
            <pc:docMk/>
            <pc:sldMk cId="465021443" sldId="262"/>
            <ac:picMk id="4098" creationId="{5C1C2A7C-8455-0E8A-0CDF-CFAEB8CFBA49}"/>
          </ac:picMkLst>
        </pc:picChg>
        <pc:picChg chg="add mod">
          <ac:chgData name="ADI Narayana Reddy Mallala" userId="418847bdb9b20816" providerId="LiveId" clId="{89EC4FB7-2AB6-44EA-BBC2-D086AD54E20D}" dt="2023-11-21T20:36:42.115" v="2322" actId="14100"/>
          <ac:picMkLst>
            <pc:docMk/>
            <pc:sldMk cId="465021443" sldId="262"/>
            <ac:picMk id="4100" creationId="{E71DF75E-FA26-0792-DC9B-33BF4043A3C8}"/>
          </ac:picMkLst>
        </pc:picChg>
        <pc:picChg chg="add del mod">
          <ac:chgData name="ADI Narayana Reddy Mallala" userId="418847bdb9b20816" providerId="LiveId" clId="{89EC4FB7-2AB6-44EA-BBC2-D086AD54E20D}" dt="2023-11-21T20:36:05.855" v="2315" actId="21"/>
          <ac:picMkLst>
            <pc:docMk/>
            <pc:sldMk cId="465021443" sldId="262"/>
            <ac:picMk id="4102" creationId="{FD48F2CF-43D0-52BA-3E12-B3914EA73802}"/>
          </ac:picMkLst>
        </pc:picChg>
      </pc:sldChg>
      <pc:sldChg chg="delSp modSp mod">
        <pc:chgData name="ADI Narayana Reddy Mallala" userId="418847bdb9b20816" providerId="LiveId" clId="{89EC4FB7-2AB6-44EA-BBC2-D086AD54E20D}" dt="2023-11-21T20:33:58.569" v="2179" actId="255"/>
        <pc:sldMkLst>
          <pc:docMk/>
          <pc:sldMk cId="1797304117" sldId="263"/>
        </pc:sldMkLst>
        <pc:spChg chg="mod">
          <ac:chgData name="ADI Narayana Reddy Mallala" userId="418847bdb9b20816" providerId="LiveId" clId="{89EC4FB7-2AB6-44EA-BBC2-D086AD54E20D}" dt="2023-11-21T19:59:36.189" v="1675" actId="20577"/>
          <ac:spMkLst>
            <pc:docMk/>
            <pc:sldMk cId="1797304117" sldId="263"/>
            <ac:spMk id="2" creationId="{00000000-0000-0000-0000-000000000000}"/>
          </ac:spMkLst>
        </pc:spChg>
        <pc:spChg chg="del">
          <ac:chgData name="ADI Narayana Reddy Mallala" userId="418847bdb9b20816" providerId="LiveId" clId="{89EC4FB7-2AB6-44EA-BBC2-D086AD54E20D}" dt="2023-11-21T19:59:18.348" v="1672" actId="21"/>
          <ac:spMkLst>
            <pc:docMk/>
            <pc:sldMk cId="1797304117" sldId="263"/>
            <ac:spMk id="4" creationId="{00000000-0000-0000-0000-000000000000}"/>
          </ac:spMkLst>
        </pc:spChg>
        <pc:spChg chg="mod">
          <ac:chgData name="ADI Narayana Reddy Mallala" userId="418847bdb9b20816" providerId="LiveId" clId="{89EC4FB7-2AB6-44EA-BBC2-D086AD54E20D}" dt="2023-11-21T20:33:58.569" v="2179" actId="255"/>
          <ac:spMkLst>
            <pc:docMk/>
            <pc:sldMk cId="1797304117" sldId="263"/>
            <ac:spMk id="6" creationId="{00000000-0000-0000-0000-000000000000}"/>
          </ac:spMkLst>
        </pc:spChg>
      </pc:sldChg>
      <pc:sldChg chg="addSp delSp modSp mod">
        <pc:chgData name="ADI Narayana Reddy Mallala" userId="418847bdb9b20816" providerId="LiveId" clId="{89EC4FB7-2AB6-44EA-BBC2-D086AD54E20D}" dt="2023-11-21T20:23:35.633" v="1803" actId="21"/>
        <pc:sldMkLst>
          <pc:docMk/>
          <pc:sldMk cId="1160959328" sldId="266"/>
        </pc:sldMkLst>
        <pc:spChg chg="del">
          <ac:chgData name="ADI Narayana Reddy Mallala" userId="418847bdb9b20816" providerId="LiveId" clId="{89EC4FB7-2AB6-44EA-BBC2-D086AD54E20D}" dt="2023-11-21T20:23:26.073" v="1802" actId="21"/>
          <ac:spMkLst>
            <pc:docMk/>
            <pc:sldMk cId="1160959328" sldId="266"/>
            <ac:spMk id="2" creationId="{00000000-0000-0000-0000-000000000000}"/>
          </ac:spMkLst>
        </pc:spChg>
        <pc:spChg chg="mod">
          <ac:chgData name="ADI Narayana Reddy Mallala" userId="418847bdb9b20816" providerId="LiveId" clId="{89EC4FB7-2AB6-44EA-BBC2-D086AD54E20D}" dt="2023-11-21T20:23:11.846" v="1801" actId="20577"/>
          <ac:spMkLst>
            <pc:docMk/>
            <pc:sldMk cId="1160959328" sldId="266"/>
            <ac:spMk id="4" creationId="{00000000-0000-0000-0000-000000000000}"/>
          </ac:spMkLst>
        </pc:spChg>
        <pc:spChg chg="add del mod">
          <ac:chgData name="ADI Narayana Reddy Mallala" userId="418847bdb9b20816" providerId="LiveId" clId="{89EC4FB7-2AB6-44EA-BBC2-D086AD54E20D}" dt="2023-11-21T20:23:35.633" v="1803" actId="21"/>
          <ac:spMkLst>
            <pc:docMk/>
            <pc:sldMk cId="1160959328" sldId="266"/>
            <ac:spMk id="5" creationId="{E4E4653C-33EF-5798-6A31-875CB601EF2B}"/>
          </ac:spMkLst>
        </pc:spChg>
        <pc:spChg chg="del">
          <ac:chgData name="ADI Narayana Reddy Mallala" userId="418847bdb9b20816" providerId="LiveId" clId="{89EC4FB7-2AB6-44EA-BBC2-D086AD54E20D}" dt="2023-11-21T20:18:54.355" v="1699" actId="21"/>
          <ac:spMkLst>
            <pc:docMk/>
            <pc:sldMk cId="1160959328" sldId="266"/>
            <ac:spMk id="6" creationId="{00000000-0000-0000-0000-000000000000}"/>
          </ac:spMkLst>
        </pc:spChg>
      </pc:sldChg>
      <pc:sldChg chg="modSp mod">
        <pc:chgData name="ADI Narayana Reddy Mallala" userId="418847bdb9b20816" providerId="LiveId" clId="{89EC4FB7-2AB6-44EA-BBC2-D086AD54E20D}" dt="2023-11-21T19:42:46.400" v="1398" actId="20577"/>
        <pc:sldMkLst>
          <pc:docMk/>
          <pc:sldMk cId="223730991" sldId="268"/>
        </pc:sldMkLst>
        <pc:spChg chg="mod">
          <ac:chgData name="ADI Narayana Reddy Mallala" userId="418847bdb9b20816" providerId="LiveId" clId="{89EC4FB7-2AB6-44EA-BBC2-D086AD54E20D}" dt="2023-11-21T19:42:46.400" v="1398" actId="20577"/>
          <ac:spMkLst>
            <pc:docMk/>
            <pc:sldMk cId="223730991" sldId="268"/>
            <ac:spMk id="5" creationId="{00000000-0000-0000-0000-000000000000}"/>
          </ac:spMkLst>
        </pc:spChg>
      </pc:sldChg>
      <pc:sldChg chg="addSp delSp modSp mod modClrScheme chgLayout">
        <pc:chgData name="ADI Narayana Reddy Mallala" userId="418847bdb9b20816" providerId="LiveId" clId="{89EC4FB7-2AB6-44EA-BBC2-D086AD54E20D}" dt="2023-11-21T18:46:09.596" v="176" actId="20577"/>
        <pc:sldMkLst>
          <pc:docMk/>
          <pc:sldMk cId="1989555738" sldId="269"/>
        </pc:sldMkLst>
        <pc:spChg chg="mod ord">
          <ac:chgData name="ADI Narayana Reddy Mallala" userId="418847bdb9b20816" providerId="LiveId" clId="{89EC4FB7-2AB6-44EA-BBC2-D086AD54E20D}" dt="2023-11-21T18:46:09.596" v="176" actId="20577"/>
          <ac:spMkLst>
            <pc:docMk/>
            <pc:sldMk cId="1989555738" sldId="269"/>
            <ac:spMk id="2" creationId="{00000000-0000-0000-0000-000000000000}"/>
          </ac:spMkLst>
        </pc:spChg>
        <pc:spChg chg="add mod">
          <ac:chgData name="ADI Narayana Reddy Mallala" userId="418847bdb9b20816" providerId="LiveId" clId="{89EC4FB7-2AB6-44EA-BBC2-D086AD54E20D}" dt="2023-11-21T18:43:51.941" v="101" actId="1076"/>
          <ac:spMkLst>
            <pc:docMk/>
            <pc:sldMk cId="1989555738" sldId="269"/>
            <ac:spMk id="3" creationId="{4FD03BFA-46B5-7915-8E7E-49425B90BDB6}"/>
          </ac:spMkLst>
        </pc:spChg>
        <pc:spChg chg="add del mod ord">
          <ac:chgData name="ADI Narayana Reddy Mallala" userId="418847bdb9b20816" providerId="LiveId" clId="{89EC4FB7-2AB6-44EA-BBC2-D086AD54E20D}" dt="2023-11-21T18:44:15.165" v="103" actId="700"/>
          <ac:spMkLst>
            <pc:docMk/>
            <pc:sldMk cId="1989555738" sldId="269"/>
            <ac:spMk id="4" creationId="{EF8FEE01-34A7-B9E7-EBFB-576BE0DEA96A}"/>
          </ac:spMkLst>
        </pc:spChg>
        <pc:spChg chg="mod">
          <ac:chgData name="ADI Narayana Reddy Mallala" userId="418847bdb9b20816" providerId="LiveId" clId="{89EC4FB7-2AB6-44EA-BBC2-D086AD54E20D}" dt="2023-11-21T18:45:07.575" v="109" actId="1076"/>
          <ac:spMkLst>
            <pc:docMk/>
            <pc:sldMk cId="1989555738" sldId="269"/>
            <ac:spMk id="16" creationId="{0A344928-EE33-29A4-E0DD-8AC99F85FED0}"/>
          </ac:spMkLst>
        </pc:spChg>
        <pc:picChg chg="mod modCrop">
          <ac:chgData name="ADI Narayana Reddy Mallala" userId="418847bdb9b20816" providerId="LiveId" clId="{89EC4FB7-2AB6-44EA-BBC2-D086AD54E20D}" dt="2023-11-21T18:45:26.449" v="112" actId="732"/>
          <ac:picMkLst>
            <pc:docMk/>
            <pc:sldMk cId="1989555738" sldId="269"/>
            <ac:picMk id="14" creationId="{6A3FB4BF-0E82-9D05-81A7-CBF37BBA1A35}"/>
          </ac:picMkLst>
        </pc:picChg>
        <pc:picChg chg="add mod">
          <ac:chgData name="ADI Narayana Reddy Mallala" userId="418847bdb9b20816" providerId="LiveId" clId="{89EC4FB7-2AB6-44EA-BBC2-D086AD54E20D}" dt="2023-11-21T18:45:32.748" v="113" actId="14100"/>
          <ac:picMkLst>
            <pc:docMk/>
            <pc:sldMk cId="1989555738" sldId="269"/>
            <ac:picMk id="1026" creationId="{6437F4C8-9B06-C0E4-20EC-BBB26A87A19F}"/>
          </ac:picMkLst>
        </pc:picChg>
      </pc:sldChg>
      <pc:sldChg chg="modSp mod">
        <pc:chgData name="ADI Narayana Reddy Mallala" userId="418847bdb9b20816" providerId="LiveId" clId="{89EC4FB7-2AB6-44EA-BBC2-D086AD54E20D}" dt="2023-11-21T19:56:47.397" v="1612" actId="20577"/>
        <pc:sldMkLst>
          <pc:docMk/>
          <pc:sldMk cId="2881025242" sldId="270"/>
        </pc:sldMkLst>
        <pc:spChg chg="mod">
          <ac:chgData name="ADI Narayana Reddy Mallala" userId="418847bdb9b20816" providerId="LiveId" clId="{89EC4FB7-2AB6-44EA-BBC2-D086AD54E20D}" dt="2023-11-21T19:56:47.397" v="1612" actId="20577"/>
          <ac:spMkLst>
            <pc:docMk/>
            <pc:sldMk cId="2881025242" sldId="270"/>
            <ac:spMk id="3" creationId="{1C010644-381E-B51C-6142-C90D76B7B740}"/>
          </ac:spMkLst>
        </pc:spChg>
      </pc:sldChg>
      <pc:sldChg chg="addSp delSp modSp new mod">
        <pc:chgData name="ADI Narayana Reddy Mallala" userId="418847bdb9b20816" providerId="LiveId" clId="{89EC4FB7-2AB6-44EA-BBC2-D086AD54E20D}" dt="2023-11-21T19:57:00.489" v="1633" actId="20577"/>
        <pc:sldMkLst>
          <pc:docMk/>
          <pc:sldMk cId="812583734" sldId="271"/>
        </pc:sldMkLst>
        <pc:spChg chg="mod">
          <ac:chgData name="ADI Narayana Reddy Mallala" userId="418847bdb9b20816" providerId="LiveId" clId="{89EC4FB7-2AB6-44EA-BBC2-D086AD54E20D}" dt="2023-11-21T19:57:00.489" v="1633" actId="20577"/>
          <ac:spMkLst>
            <pc:docMk/>
            <pc:sldMk cId="812583734" sldId="271"/>
            <ac:spMk id="2" creationId="{056F8C14-6DA9-B218-101E-8E2E9615E9BF}"/>
          </ac:spMkLst>
        </pc:spChg>
        <pc:spChg chg="mod">
          <ac:chgData name="ADI Narayana Reddy Mallala" userId="418847bdb9b20816" providerId="LiveId" clId="{89EC4FB7-2AB6-44EA-BBC2-D086AD54E20D}" dt="2023-11-21T19:12:31.456" v="718" actId="20577"/>
          <ac:spMkLst>
            <pc:docMk/>
            <pc:sldMk cId="812583734" sldId="271"/>
            <ac:spMk id="3" creationId="{56F63E4A-C2EA-0B5B-8AFD-105C22092A82}"/>
          </ac:spMkLst>
        </pc:spChg>
        <pc:spChg chg="del">
          <ac:chgData name="ADI Narayana Reddy Mallala" userId="418847bdb9b20816" providerId="LiveId" clId="{89EC4FB7-2AB6-44EA-BBC2-D086AD54E20D}" dt="2023-11-21T19:03:44.016" v="543" actId="21"/>
          <ac:spMkLst>
            <pc:docMk/>
            <pc:sldMk cId="812583734" sldId="271"/>
            <ac:spMk id="4" creationId="{A1D039BA-4FAA-4F3A-A41D-51923222B400}"/>
          </ac:spMkLst>
        </pc:spChg>
        <pc:picChg chg="add del mod">
          <ac:chgData name="ADI Narayana Reddy Mallala" userId="418847bdb9b20816" providerId="LiveId" clId="{89EC4FB7-2AB6-44EA-BBC2-D086AD54E20D}" dt="2023-11-21T19:07:52.872" v="673"/>
          <ac:picMkLst>
            <pc:docMk/>
            <pc:sldMk cId="812583734" sldId="271"/>
            <ac:picMk id="2050" creationId="{046706F1-BD44-31FB-FCE7-106670691D04}"/>
          </ac:picMkLst>
        </pc:picChg>
        <pc:picChg chg="add del mod">
          <ac:chgData name="ADI Narayana Reddy Mallala" userId="418847bdb9b20816" providerId="LiveId" clId="{89EC4FB7-2AB6-44EA-BBC2-D086AD54E20D}" dt="2023-11-21T19:08:16.407" v="677"/>
          <ac:picMkLst>
            <pc:docMk/>
            <pc:sldMk cId="812583734" sldId="271"/>
            <ac:picMk id="2052" creationId="{6C046179-3A97-48BC-6067-83799A54B735}"/>
          </ac:picMkLst>
        </pc:picChg>
        <pc:picChg chg="add mod">
          <ac:chgData name="ADI Narayana Reddy Mallala" userId="418847bdb9b20816" providerId="LiveId" clId="{89EC4FB7-2AB6-44EA-BBC2-D086AD54E20D}" dt="2023-11-21T19:08:44.691" v="684" actId="1076"/>
          <ac:picMkLst>
            <pc:docMk/>
            <pc:sldMk cId="812583734" sldId="271"/>
            <ac:picMk id="2054" creationId="{F2D09A55-D32E-85B6-EBEE-AC73C09684A6}"/>
          </ac:picMkLst>
        </pc:picChg>
      </pc:sldChg>
      <pc:sldChg chg="modSp new mod">
        <pc:chgData name="ADI Narayana Reddy Mallala" userId="418847bdb9b20816" providerId="LiveId" clId="{89EC4FB7-2AB6-44EA-BBC2-D086AD54E20D}" dt="2023-11-21T20:35:21.209" v="2310" actId="20577"/>
        <pc:sldMkLst>
          <pc:docMk/>
          <pc:sldMk cId="805386334" sldId="272"/>
        </pc:sldMkLst>
        <pc:spChg chg="mod">
          <ac:chgData name="ADI Narayana Reddy Mallala" userId="418847bdb9b20816" providerId="LiveId" clId="{89EC4FB7-2AB6-44EA-BBC2-D086AD54E20D}" dt="2023-11-21T19:46:04.643" v="1486" actId="20577"/>
          <ac:spMkLst>
            <pc:docMk/>
            <pc:sldMk cId="805386334" sldId="272"/>
            <ac:spMk id="2" creationId="{086522EA-3CC9-CD4B-DD28-47EF1CE41CF8}"/>
          </ac:spMkLst>
        </pc:spChg>
        <pc:spChg chg="mod">
          <ac:chgData name="ADI Narayana Reddy Mallala" userId="418847bdb9b20816" providerId="LiveId" clId="{89EC4FB7-2AB6-44EA-BBC2-D086AD54E20D}" dt="2023-11-21T20:35:21.209" v="2310" actId="20577"/>
          <ac:spMkLst>
            <pc:docMk/>
            <pc:sldMk cId="805386334" sldId="272"/>
            <ac:spMk id="3" creationId="{BB44024D-C6ED-A70B-AEAE-5B74FF31808C}"/>
          </ac:spMkLst>
        </pc:spChg>
      </pc:sldChg>
      <pc:sldChg chg="addSp modSp new mod">
        <pc:chgData name="ADI Narayana Reddy Mallala" userId="418847bdb9b20816" providerId="LiveId" clId="{89EC4FB7-2AB6-44EA-BBC2-D086AD54E20D}" dt="2023-11-21T20:39:01.567" v="2397" actId="1076"/>
        <pc:sldMkLst>
          <pc:docMk/>
          <pc:sldMk cId="3423448508" sldId="273"/>
        </pc:sldMkLst>
        <pc:spChg chg="add mod">
          <ac:chgData name="ADI Narayana Reddy Mallala" userId="418847bdb9b20816" providerId="LiveId" clId="{89EC4FB7-2AB6-44EA-BBC2-D086AD54E20D}" dt="2023-11-21T20:38:04.367" v="2376" actId="1076"/>
          <ac:spMkLst>
            <pc:docMk/>
            <pc:sldMk cId="3423448508" sldId="273"/>
            <ac:spMk id="3" creationId="{57863BB5-DD50-CE73-296D-286D676DE30B}"/>
          </ac:spMkLst>
        </pc:spChg>
        <pc:spChg chg="add mod">
          <ac:chgData name="ADI Narayana Reddy Mallala" userId="418847bdb9b20816" providerId="LiveId" clId="{89EC4FB7-2AB6-44EA-BBC2-D086AD54E20D}" dt="2023-11-21T20:39:01.567" v="2397" actId="1076"/>
          <ac:spMkLst>
            <pc:docMk/>
            <pc:sldMk cId="3423448508" sldId="273"/>
            <ac:spMk id="4" creationId="{30E3E7A9-BDD0-B3CB-A0E4-1D9D0EEA20D3}"/>
          </ac:spMkLst>
        </pc:spChg>
        <pc:picChg chg="add mod">
          <ac:chgData name="ADI Narayana Reddy Mallala" userId="418847bdb9b20816" providerId="LiveId" clId="{89EC4FB7-2AB6-44EA-BBC2-D086AD54E20D}" dt="2023-11-21T20:38:51.495" v="2395" actId="14100"/>
          <ac:picMkLst>
            <pc:docMk/>
            <pc:sldMk cId="3423448508" sldId="273"/>
            <ac:picMk id="2" creationId="{35F11B25-BA76-49FA-4CFE-3C9BA8743E62}"/>
          </ac:picMkLst>
        </pc:picChg>
        <pc:picChg chg="add mod">
          <ac:chgData name="ADI Narayana Reddy Mallala" userId="418847bdb9b20816" providerId="LiveId" clId="{89EC4FB7-2AB6-44EA-BBC2-D086AD54E20D}" dt="2023-11-21T20:38:55.839" v="2396" actId="14100"/>
          <ac:picMkLst>
            <pc:docMk/>
            <pc:sldMk cId="3423448508" sldId="273"/>
            <ac:picMk id="6" creationId="{D0C2FC61-0AC8-BC25-5C6F-BBA2688F51A8}"/>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11/22/2023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11/22/2023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11/22/2023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11/22/2023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11/22/2023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11/22/2023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11/22/2023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11/22/2023</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11/22/2023</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11/22/2023</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11/22/2023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11/22/2023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11/22/2023</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a:t>PATTERN</a:t>
            </a:r>
            <a:br>
              <a:rPr lang="en-US" sz="6000" dirty="0"/>
            </a:br>
            <a:r>
              <a:rPr lang="en-US" sz="6000" dirty="0"/>
              <a:t>RECOGNITION</a:t>
            </a:r>
          </a:p>
        </p:txBody>
      </p:sp>
      <p:sp>
        <p:nvSpPr>
          <p:cNvPr id="3" name="Subtitle 2"/>
          <p:cNvSpPr>
            <a:spLocks noGrp="1"/>
          </p:cNvSpPr>
          <p:nvPr>
            <p:ph type="subTitle" idx="1"/>
          </p:nvPr>
        </p:nvSpPr>
        <p:spPr/>
        <p:txBody>
          <a:bodyPr/>
          <a:lstStyle/>
          <a:p>
            <a:r>
              <a:rPr lang="en-US" dirty="0"/>
              <a:t>Diamond Image Classification</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8E90F1-AF61-8BB6-A959-920AF5B34AD5}"/>
              </a:ext>
            </a:extLst>
          </p:cNvPr>
          <p:cNvSpPr txBox="1"/>
          <p:nvPr/>
        </p:nvSpPr>
        <p:spPr>
          <a:xfrm>
            <a:off x="1989956" y="769883"/>
            <a:ext cx="10513168" cy="424732"/>
          </a:xfrm>
          <a:prstGeom prst="rect">
            <a:avLst/>
          </a:prstGeom>
          <a:noFill/>
        </p:spPr>
        <p:txBody>
          <a:bodyPr wrap="square" rtlCol="0">
            <a:spAutoFit/>
          </a:bodyPr>
          <a:lstStyle/>
          <a:p>
            <a:pPr>
              <a:lnSpc>
                <a:spcPct val="90000"/>
              </a:lnSpc>
            </a:pPr>
            <a:r>
              <a:rPr lang="en-IN" sz="2400" b="1" dirty="0"/>
              <a:t>Confusion Matrices for different models(Results)</a:t>
            </a:r>
          </a:p>
        </p:txBody>
      </p:sp>
      <p:pic>
        <p:nvPicPr>
          <p:cNvPr id="4098" name="Picture 2">
            <a:extLst>
              <a:ext uri="{FF2B5EF4-FFF2-40B4-BE49-F238E27FC236}">
                <a16:creationId xmlns:a16="http://schemas.microsoft.com/office/drawing/2014/main" id="{5C1C2A7C-8455-0E8A-0CDF-CFAEB8CFBA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924" y="2707399"/>
            <a:ext cx="3384377" cy="33202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6EC4596-BF1B-52A4-3722-1796C95E1425}"/>
              </a:ext>
            </a:extLst>
          </p:cNvPr>
          <p:cNvSpPr txBox="1"/>
          <p:nvPr/>
        </p:nvSpPr>
        <p:spPr>
          <a:xfrm>
            <a:off x="2061964" y="1844824"/>
            <a:ext cx="3229545" cy="424732"/>
          </a:xfrm>
          <a:prstGeom prst="rect">
            <a:avLst/>
          </a:prstGeom>
          <a:noFill/>
        </p:spPr>
        <p:txBody>
          <a:bodyPr wrap="square" rtlCol="0">
            <a:spAutoFit/>
          </a:bodyPr>
          <a:lstStyle/>
          <a:p>
            <a:pPr>
              <a:lnSpc>
                <a:spcPct val="90000"/>
              </a:lnSpc>
            </a:pPr>
            <a:r>
              <a:rPr lang="en-IN" sz="2400" dirty="0"/>
              <a:t>For Random Forest</a:t>
            </a:r>
          </a:p>
        </p:txBody>
      </p:sp>
      <p:pic>
        <p:nvPicPr>
          <p:cNvPr id="4100" name="Picture 4">
            <a:extLst>
              <a:ext uri="{FF2B5EF4-FFF2-40B4-BE49-F238E27FC236}">
                <a16:creationId xmlns:a16="http://schemas.microsoft.com/office/drawing/2014/main" id="{E71DF75E-FA26-0792-DC9B-33BF4043A3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2524" y="2716236"/>
            <a:ext cx="3229545" cy="32007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9FF3AA0-D886-CBB9-9E94-AD5536C5CA1B}"/>
              </a:ext>
            </a:extLst>
          </p:cNvPr>
          <p:cNvSpPr txBox="1"/>
          <p:nvPr/>
        </p:nvSpPr>
        <p:spPr>
          <a:xfrm>
            <a:off x="7462564" y="1844824"/>
            <a:ext cx="3229545" cy="424732"/>
          </a:xfrm>
          <a:prstGeom prst="rect">
            <a:avLst/>
          </a:prstGeom>
          <a:noFill/>
        </p:spPr>
        <p:txBody>
          <a:bodyPr wrap="square" rtlCol="0">
            <a:spAutoFit/>
          </a:bodyPr>
          <a:lstStyle/>
          <a:p>
            <a:pPr>
              <a:lnSpc>
                <a:spcPct val="90000"/>
              </a:lnSpc>
            </a:pPr>
            <a:r>
              <a:rPr lang="en-IN" dirty="0"/>
              <a:t>        </a:t>
            </a:r>
            <a:r>
              <a:rPr lang="en-IN" sz="2400" dirty="0"/>
              <a:t>For KNN</a:t>
            </a:r>
          </a:p>
        </p:txBody>
      </p:sp>
    </p:spTree>
    <p:extLst>
      <p:ext uri="{BB962C8B-B14F-4D97-AF65-F5344CB8AC3E}">
        <p14:creationId xmlns:p14="http://schemas.microsoft.com/office/powerpoint/2010/main" val="46502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35F11B25-BA76-49FA-4CFE-3C9BA8743E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5940" y="2492896"/>
            <a:ext cx="3733601" cy="320077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7863BB5-DD50-CE73-296D-286D676DE30B}"/>
              </a:ext>
            </a:extLst>
          </p:cNvPr>
          <p:cNvSpPr txBox="1"/>
          <p:nvPr/>
        </p:nvSpPr>
        <p:spPr>
          <a:xfrm>
            <a:off x="2710036" y="1772816"/>
            <a:ext cx="3096344" cy="424732"/>
          </a:xfrm>
          <a:prstGeom prst="rect">
            <a:avLst/>
          </a:prstGeom>
          <a:noFill/>
        </p:spPr>
        <p:txBody>
          <a:bodyPr wrap="square" rtlCol="0">
            <a:spAutoFit/>
          </a:bodyPr>
          <a:lstStyle/>
          <a:p>
            <a:pPr>
              <a:lnSpc>
                <a:spcPct val="90000"/>
              </a:lnSpc>
            </a:pPr>
            <a:r>
              <a:rPr lang="en-IN" sz="2400" dirty="0"/>
              <a:t>For SVM</a:t>
            </a:r>
          </a:p>
        </p:txBody>
      </p:sp>
      <p:sp>
        <p:nvSpPr>
          <p:cNvPr id="4" name="TextBox 3">
            <a:extLst>
              <a:ext uri="{FF2B5EF4-FFF2-40B4-BE49-F238E27FC236}">
                <a16:creationId xmlns:a16="http://schemas.microsoft.com/office/drawing/2014/main" id="{30E3E7A9-BDD0-B3CB-A0E4-1D9D0EEA20D3}"/>
              </a:ext>
            </a:extLst>
          </p:cNvPr>
          <p:cNvSpPr txBox="1"/>
          <p:nvPr/>
        </p:nvSpPr>
        <p:spPr>
          <a:xfrm>
            <a:off x="7390556" y="1772816"/>
            <a:ext cx="2736304" cy="424732"/>
          </a:xfrm>
          <a:prstGeom prst="rect">
            <a:avLst/>
          </a:prstGeom>
          <a:noFill/>
        </p:spPr>
        <p:txBody>
          <a:bodyPr wrap="square" rtlCol="0">
            <a:spAutoFit/>
          </a:bodyPr>
          <a:lstStyle/>
          <a:p>
            <a:pPr>
              <a:lnSpc>
                <a:spcPct val="90000"/>
              </a:lnSpc>
            </a:pPr>
            <a:r>
              <a:rPr lang="en-IN" sz="2400" dirty="0"/>
              <a:t>For CAT Boost</a:t>
            </a:r>
          </a:p>
        </p:txBody>
      </p:sp>
      <p:pic>
        <p:nvPicPr>
          <p:cNvPr id="6" name="Picture 5">
            <a:extLst>
              <a:ext uri="{FF2B5EF4-FFF2-40B4-BE49-F238E27FC236}">
                <a16:creationId xmlns:a16="http://schemas.microsoft.com/office/drawing/2014/main" id="{D0C2FC61-0AC8-BC25-5C6F-BBA2688F51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2484" y="2492896"/>
            <a:ext cx="3733601" cy="3200772"/>
          </a:xfrm>
          <a:prstGeom prst="rect">
            <a:avLst/>
          </a:prstGeom>
        </p:spPr>
      </p:pic>
    </p:spTree>
    <p:extLst>
      <p:ext uri="{BB962C8B-B14F-4D97-AF65-F5344CB8AC3E}">
        <p14:creationId xmlns:p14="http://schemas.microsoft.com/office/powerpoint/2010/main" val="3423448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404664"/>
            <a:ext cx="10441160" cy="1020762"/>
          </a:xfrm>
        </p:spPr>
        <p:txBody>
          <a:bodyPr/>
          <a:lstStyle/>
          <a:p>
            <a:r>
              <a:rPr lang="en-US" dirty="0"/>
              <a:t>Comparisons of accuracy for different models</a:t>
            </a:r>
          </a:p>
        </p:txBody>
      </p:sp>
      <p:graphicFrame>
        <p:nvGraphicFramePr>
          <p:cNvPr id="4" name="Table 3">
            <a:extLst>
              <a:ext uri="{FF2B5EF4-FFF2-40B4-BE49-F238E27FC236}">
                <a16:creationId xmlns:a16="http://schemas.microsoft.com/office/drawing/2014/main" id="{C86D6793-15B6-8E0A-7F81-3F787925A32F}"/>
              </a:ext>
            </a:extLst>
          </p:cNvPr>
          <p:cNvGraphicFramePr>
            <a:graphicFrameLocks noGrp="1"/>
          </p:cNvGraphicFramePr>
          <p:nvPr>
            <p:extLst>
              <p:ext uri="{D42A27DB-BD31-4B8C-83A1-F6EECF244321}">
                <p14:modId xmlns:p14="http://schemas.microsoft.com/office/powerpoint/2010/main" val="4141224075"/>
              </p:ext>
            </p:extLst>
          </p:nvPr>
        </p:nvGraphicFramePr>
        <p:xfrm>
          <a:off x="2289008" y="2636912"/>
          <a:ext cx="8125884" cy="2595880"/>
        </p:xfrm>
        <a:graphic>
          <a:graphicData uri="http://schemas.openxmlformats.org/drawingml/2006/table">
            <a:tbl>
              <a:tblPr firstRow="1" bandRow="1">
                <a:tableStyleId>{8EC20E35-A176-4012-BC5E-935CFFF8708E}</a:tableStyleId>
              </a:tblPr>
              <a:tblGrid>
                <a:gridCol w="2708628">
                  <a:extLst>
                    <a:ext uri="{9D8B030D-6E8A-4147-A177-3AD203B41FA5}">
                      <a16:colId xmlns:a16="http://schemas.microsoft.com/office/drawing/2014/main" val="1465374186"/>
                    </a:ext>
                  </a:extLst>
                </a:gridCol>
                <a:gridCol w="2708628">
                  <a:extLst>
                    <a:ext uri="{9D8B030D-6E8A-4147-A177-3AD203B41FA5}">
                      <a16:colId xmlns:a16="http://schemas.microsoft.com/office/drawing/2014/main" val="298837074"/>
                    </a:ext>
                  </a:extLst>
                </a:gridCol>
                <a:gridCol w="2708628">
                  <a:extLst>
                    <a:ext uri="{9D8B030D-6E8A-4147-A177-3AD203B41FA5}">
                      <a16:colId xmlns:a16="http://schemas.microsoft.com/office/drawing/2014/main" val="1503019178"/>
                    </a:ext>
                  </a:extLst>
                </a:gridCol>
              </a:tblGrid>
              <a:tr h="370840">
                <a:tc>
                  <a:txBody>
                    <a:bodyPr/>
                    <a:lstStyle/>
                    <a:p>
                      <a:endParaRPr lang="en-IN" dirty="0"/>
                    </a:p>
                  </a:txBody>
                  <a:tcPr/>
                </a:tc>
                <a:tc>
                  <a:txBody>
                    <a:bodyPr/>
                    <a:lstStyle/>
                    <a:p>
                      <a:pPr algn="ctr"/>
                      <a:r>
                        <a:rPr lang="en-IN" dirty="0"/>
                        <a:t>Accuracy(%)</a:t>
                      </a:r>
                    </a:p>
                  </a:txBody>
                  <a:tcPr/>
                </a:tc>
                <a:tc>
                  <a:txBody>
                    <a:bodyPr/>
                    <a:lstStyle/>
                    <a:p>
                      <a:pPr algn="ctr"/>
                      <a:r>
                        <a:rPr lang="en-IN" dirty="0"/>
                        <a:t>F1_score(%)</a:t>
                      </a:r>
                    </a:p>
                  </a:txBody>
                  <a:tcPr/>
                </a:tc>
                <a:extLst>
                  <a:ext uri="{0D108BD9-81ED-4DB2-BD59-A6C34878D82A}">
                    <a16:rowId xmlns:a16="http://schemas.microsoft.com/office/drawing/2014/main" val="1864639781"/>
                  </a:ext>
                </a:extLst>
              </a:tr>
              <a:tr h="370840">
                <a:tc>
                  <a:txBody>
                    <a:bodyPr/>
                    <a:lstStyle/>
                    <a:p>
                      <a:r>
                        <a:rPr lang="en-IN" dirty="0"/>
                        <a:t>SVM(with images)</a:t>
                      </a:r>
                    </a:p>
                  </a:txBody>
                  <a:tcPr/>
                </a:tc>
                <a:tc>
                  <a:txBody>
                    <a:bodyPr/>
                    <a:lstStyle/>
                    <a:p>
                      <a:pPr algn="ctr"/>
                      <a:r>
                        <a:rPr lang="en-IN" dirty="0"/>
                        <a:t>75</a:t>
                      </a:r>
                    </a:p>
                  </a:txBody>
                  <a:tcPr/>
                </a:tc>
                <a:tc>
                  <a:txBody>
                    <a:bodyPr/>
                    <a:lstStyle/>
                    <a:p>
                      <a:pPr algn="ctr"/>
                      <a:r>
                        <a:rPr lang="en-IN" dirty="0"/>
                        <a:t>73.25</a:t>
                      </a:r>
                    </a:p>
                  </a:txBody>
                  <a:tcPr/>
                </a:tc>
                <a:extLst>
                  <a:ext uri="{0D108BD9-81ED-4DB2-BD59-A6C34878D82A}">
                    <a16:rowId xmlns:a16="http://schemas.microsoft.com/office/drawing/2014/main" val="2528955120"/>
                  </a:ext>
                </a:extLst>
              </a:tr>
              <a:tr h="370840">
                <a:tc>
                  <a:txBody>
                    <a:bodyPr/>
                    <a:lstStyle/>
                    <a:p>
                      <a:r>
                        <a:rPr lang="en-IN" dirty="0"/>
                        <a:t>RANDOM FOREST</a:t>
                      </a:r>
                    </a:p>
                  </a:txBody>
                  <a:tcPr/>
                </a:tc>
                <a:tc>
                  <a:txBody>
                    <a:bodyPr/>
                    <a:lstStyle/>
                    <a:p>
                      <a:pPr algn="ctr"/>
                      <a:r>
                        <a:rPr lang="en-IN" dirty="0"/>
                        <a:t>89.37</a:t>
                      </a:r>
                    </a:p>
                  </a:txBody>
                  <a:tcPr/>
                </a:tc>
                <a:tc>
                  <a:txBody>
                    <a:bodyPr/>
                    <a:lstStyle/>
                    <a:p>
                      <a:pPr algn="ctr"/>
                      <a:r>
                        <a:rPr lang="en-IN" dirty="0"/>
                        <a:t>89.16</a:t>
                      </a:r>
                    </a:p>
                  </a:txBody>
                  <a:tcPr/>
                </a:tc>
                <a:extLst>
                  <a:ext uri="{0D108BD9-81ED-4DB2-BD59-A6C34878D82A}">
                    <a16:rowId xmlns:a16="http://schemas.microsoft.com/office/drawing/2014/main" val="1479066886"/>
                  </a:ext>
                </a:extLst>
              </a:tr>
              <a:tr h="370840">
                <a:tc>
                  <a:txBody>
                    <a:bodyPr/>
                    <a:lstStyle/>
                    <a:p>
                      <a:r>
                        <a:rPr lang="en-IN" dirty="0"/>
                        <a:t>K-NEAREST NEIGHBOUR</a:t>
                      </a:r>
                    </a:p>
                  </a:txBody>
                  <a:tcPr/>
                </a:tc>
                <a:tc>
                  <a:txBody>
                    <a:bodyPr/>
                    <a:lstStyle/>
                    <a:p>
                      <a:pPr algn="ctr"/>
                      <a:r>
                        <a:rPr lang="en-IN" dirty="0"/>
                        <a:t>75.68</a:t>
                      </a:r>
                    </a:p>
                  </a:txBody>
                  <a:tcPr/>
                </a:tc>
                <a:tc>
                  <a:txBody>
                    <a:bodyPr/>
                    <a:lstStyle/>
                    <a:p>
                      <a:pPr algn="ctr"/>
                      <a:r>
                        <a:rPr lang="en-IN" dirty="0"/>
                        <a:t>74.12</a:t>
                      </a:r>
                    </a:p>
                  </a:txBody>
                  <a:tcPr/>
                </a:tc>
                <a:extLst>
                  <a:ext uri="{0D108BD9-81ED-4DB2-BD59-A6C34878D82A}">
                    <a16:rowId xmlns:a16="http://schemas.microsoft.com/office/drawing/2014/main" val="3690983531"/>
                  </a:ext>
                </a:extLst>
              </a:tr>
              <a:tr h="370840">
                <a:tc>
                  <a:txBody>
                    <a:bodyPr/>
                    <a:lstStyle/>
                    <a:p>
                      <a:r>
                        <a:rPr lang="en-IN" dirty="0"/>
                        <a:t>ANN(with images)</a:t>
                      </a:r>
                    </a:p>
                  </a:txBody>
                  <a:tcPr/>
                </a:tc>
                <a:tc>
                  <a:txBody>
                    <a:bodyPr/>
                    <a:lstStyle/>
                    <a:p>
                      <a:pPr algn="ctr"/>
                      <a:r>
                        <a:rPr lang="en-IN" dirty="0"/>
                        <a:t>84.33</a:t>
                      </a:r>
                    </a:p>
                  </a:txBody>
                  <a:tcPr/>
                </a:tc>
                <a:tc>
                  <a:txBody>
                    <a:bodyPr/>
                    <a:lstStyle/>
                    <a:p>
                      <a:pPr algn="ctr"/>
                      <a:r>
                        <a:rPr lang="en-IN" dirty="0"/>
                        <a:t>83.63</a:t>
                      </a:r>
                    </a:p>
                  </a:txBody>
                  <a:tcPr/>
                </a:tc>
                <a:extLst>
                  <a:ext uri="{0D108BD9-81ED-4DB2-BD59-A6C34878D82A}">
                    <a16:rowId xmlns:a16="http://schemas.microsoft.com/office/drawing/2014/main" val="1603811669"/>
                  </a:ext>
                </a:extLst>
              </a:tr>
              <a:tr h="370840">
                <a:tc>
                  <a:txBody>
                    <a:bodyPr/>
                    <a:lstStyle/>
                    <a:p>
                      <a:r>
                        <a:rPr lang="en-IN" dirty="0"/>
                        <a:t>XG BOOST</a:t>
                      </a:r>
                    </a:p>
                  </a:txBody>
                  <a:tcPr/>
                </a:tc>
                <a:tc>
                  <a:txBody>
                    <a:bodyPr/>
                    <a:lstStyle/>
                    <a:p>
                      <a:pPr algn="ctr"/>
                      <a:r>
                        <a:rPr lang="en-IN" dirty="0"/>
                        <a:t>96</a:t>
                      </a:r>
                    </a:p>
                  </a:txBody>
                  <a:tcPr/>
                </a:tc>
                <a:tc>
                  <a:txBody>
                    <a:bodyPr/>
                    <a:lstStyle/>
                    <a:p>
                      <a:pPr algn="ctr"/>
                      <a:r>
                        <a:rPr lang="en-IN" dirty="0"/>
                        <a:t>95.67</a:t>
                      </a:r>
                    </a:p>
                  </a:txBody>
                  <a:tcPr/>
                </a:tc>
                <a:extLst>
                  <a:ext uri="{0D108BD9-81ED-4DB2-BD59-A6C34878D82A}">
                    <a16:rowId xmlns:a16="http://schemas.microsoft.com/office/drawing/2014/main" val="905947722"/>
                  </a:ext>
                </a:extLst>
              </a:tr>
              <a:tr h="370840">
                <a:tc>
                  <a:txBody>
                    <a:bodyPr/>
                    <a:lstStyle/>
                    <a:p>
                      <a:r>
                        <a:rPr lang="en-IN" dirty="0"/>
                        <a:t>CAT BOOST</a:t>
                      </a:r>
                    </a:p>
                  </a:txBody>
                  <a:tcPr/>
                </a:tc>
                <a:tc>
                  <a:txBody>
                    <a:bodyPr/>
                    <a:lstStyle/>
                    <a:p>
                      <a:pPr algn="ctr"/>
                      <a:r>
                        <a:rPr lang="en-IN" dirty="0"/>
                        <a:t>86</a:t>
                      </a:r>
                    </a:p>
                  </a:txBody>
                  <a:tcPr/>
                </a:tc>
                <a:tc>
                  <a:txBody>
                    <a:bodyPr/>
                    <a:lstStyle/>
                    <a:p>
                      <a:pPr algn="ctr"/>
                      <a:r>
                        <a:rPr lang="en-IN" dirty="0"/>
                        <a:t>85.99</a:t>
                      </a:r>
                    </a:p>
                  </a:txBody>
                  <a:tcPr/>
                </a:tc>
                <a:extLst>
                  <a:ext uri="{0D108BD9-81ED-4DB2-BD59-A6C34878D82A}">
                    <a16:rowId xmlns:a16="http://schemas.microsoft.com/office/drawing/2014/main" val="773641696"/>
                  </a:ext>
                </a:extLst>
              </a:tr>
            </a:tbl>
          </a:graphicData>
        </a:graphic>
      </p:graphicFrame>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6" name="Content Placeholder 5"/>
          <p:cNvSpPr>
            <a:spLocks noGrp="1"/>
          </p:cNvSpPr>
          <p:nvPr>
            <p:ph idx="1"/>
          </p:nvPr>
        </p:nvSpPr>
        <p:spPr>
          <a:xfrm>
            <a:off x="4710022" y="2924944"/>
            <a:ext cx="5669280" cy="3018656"/>
          </a:xfrm>
        </p:spPr>
        <p:txBody>
          <a:bodyPr>
            <a:normAutofit/>
          </a:bodyPr>
          <a:lstStyle/>
          <a:p>
            <a:r>
              <a:rPr lang="en-US" sz="2200" dirty="0"/>
              <a:t>By combining the features extracted from wavelet transform and canny-edge detection with the </a:t>
            </a:r>
            <a:r>
              <a:rPr lang="en-US" sz="2200" b="0" i="0" dirty="0">
                <a:solidFill>
                  <a:srgbClr val="ECECF1"/>
                </a:solidFill>
                <a:effectLst/>
                <a:latin typeface="Söhne"/>
              </a:rPr>
              <a:t>shape, cut, color, carat, symmetry, fluorescence and clarity we get the best accuracy by </a:t>
            </a:r>
            <a:r>
              <a:rPr lang="en-US" sz="2200" dirty="0">
                <a:solidFill>
                  <a:srgbClr val="ECECF1"/>
                </a:solidFill>
                <a:latin typeface="Söhne"/>
              </a:rPr>
              <a:t>using the </a:t>
            </a:r>
            <a:r>
              <a:rPr lang="en-US" sz="2200" dirty="0" err="1">
                <a:solidFill>
                  <a:srgbClr val="ECECF1"/>
                </a:solidFill>
                <a:latin typeface="Söhne"/>
              </a:rPr>
              <a:t>XGBoost</a:t>
            </a:r>
            <a:r>
              <a:rPr lang="en-US" sz="2200" dirty="0">
                <a:solidFill>
                  <a:srgbClr val="ECECF1"/>
                </a:solidFill>
                <a:latin typeface="Söhne"/>
              </a:rPr>
              <a:t> Model.</a:t>
            </a:r>
            <a:endParaRPr lang="en-US" sz="2200" dirty="0"/>
          </a:p>
        </p:txBody>
      </p:sp>
    </p:spTree>
    <p:extLst>
      <p:ext uri="{BB962C8B-B14F-4D97-AF65-F5344CB8AC3E}">
        <p14:creationId xmlns:p14="http://schemas.microsoft.com/office/powerpoint/2010/main" val="179730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29916" y="1844824"/>
            <a:ext cx="5976664" cy="2448272"/>
          </a:xfrm>
        </p:spPr>
        <p:txBody>
          <a:bodyPr>
            <a:noAutofit/>
          </a:bodyPr>
          <a:lstStyle/>
          <a:p>
            <a:r>
              <a:rPr lang="en-US" sz="6000" dirty="0">
                <a:solidFill>
                  <a:schemeClr val="tx1">
                    <a:lumMod val="95000"/>
                  </a:schemeClr>
                </a:solidFill>
              </a:rPr>
              <a:t>    Thank  You</a:t>
            </a:r>
          </a:p>
        </p:txBody>
      </p:sp>
    </p:spTree>
    <p:extLst>
      <p:ext uri="{BB962C8B-B14F-4D97-AF65-F5344CB8AC3E}">
        <p14:creationId xmlns:p14="http://schemas.microsoft.com/office/powerpoint/2010/main" val="116095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260648"/>
            <a:ext cx="9143998" cy="1282154"/>
          </a:xfrm>
        </p:spPr>
        <p:txBody>
          <a:bodyPr/>
          <a:lstStyle/>
          <a:p>
            <a:r>
              <a:rPr lang="en-US" dirty="0"/>
              <a:t>TEAM DETAILS</a:t>
            </a:r>
          </a:p>
        </p:txBody>
      </p:sp>
      <p:sp>
        <p:nvSpPr>
          <p:cNvPr id="14" name="Content Placeholder 13"/>
          <p:cNvSpPr>
            <a:spLocks noGrp="1"/>
          </p:cNvSpPr>
          <p:nvPr>
            <p:ph idx="1"/>
          </p:nvPr>
        </p:nvSpPr>
        <p:spPr/>
        <p:txBody>
          <a:bodyPr/>
          <a:lstStyle/>
          <a:p>
            <a:r>
              <a:rPr lang="en-US" dirty="0" err="1"/>
              <a:t>Yalakanti</a:t>
            </a:r>
            <a:r>
              <a:rPr lang="en-US" dirty="0"/>
              <a:t> Eswar  - s20210020332</a:t>
            </a:r>
          </a:p>
          <a:p>
            <a:r>
              <a:rPr lang="en-US" dirty="0"/>
              <a:t>Akhil Sai Sriram R  - s20210020316</a:t>
            </a:r>
          </a:p>
          <a:p>
            <a:r>
              <a:rPr lang="en-US" dirty="0"/>
              <a:t>Adi Narayana Reddy M - s20210020292</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18CF5-6FC7-3758-6BE2-D35A4129B739}"/>
              </a:ext>
            </a:extLst>
          </p:cNvPr>
          <p:cNvSpPr>
            <a:spLocks noGrp="1"/>
          </p:cNvSpPr>
          <p:nvPr>
            <p:ph type="title"/>
          </p:nvPr>
        </p:nvSpPr>
        <p:spPr/>
        <p:txBody>
          <a:bodyPr/>
          <a:lstStyle/>
          <a:p>
            <a:r>
              <a:rPr lang="en-IN" dirty="0"/>
              <a:t>Report Contents</a:t>
            </a:r>
          </a:p>
        </p:txBody>
      </p:sp>
      <p:sp>
        <p:nvSpPr>
          <p:cNvPr id="3" name="Content Placeholder 2">
            <a:extLst>
              <a:ext uri="{FF2B5EF4-FFF2-40B4-BE49-F238E27FC236}">
                <a16:creationId xmlns:a16="http://schemas.microsoft.com/office/drawing/2014/main" id="{1C010644-381E-B51C-6142-C90D76B7B740}"/>
              </a:ext>
            </a:extLst>
          </p:cNvPr>
          <p:cNvSpPr>
            <a:spLocks noGrp="1"/>
          </p:cNvSpPr>
          <p:nvPr>
            <p:ph idx="1"/>
          </p:nvPr>
        </p:nvSpPr>
        <p:spPr/>
        <p:txBody>
          <a:bodyPr/>
          <a:lstStyle/>
          <a:p>
            <a:r>
              <a:rPr lang="en-IN" dirty="0"/>
              <a:t>Problem Description and Data Distribution</a:t>
            </a:r>
          </a:p>
          <a:p>
            <a:r>
              <a:rPr lang="en-IN" dirty="0"/>
              <a:t>Feature Extraction                </a:t>
            </a:r>
          </a:p>
          <a:p>
            <a:r>
              <a:rPr lang="en-IN" dirty="0"/>
              <a:t>Models and Results </a:t>
            </a:r>
          </a:p>
          <a:p>
            <a:r>
              <a:rPr lang="en-IN" dirty="0"/>
              <a:t>Comparisons</a:t>
            </a:r>
          </a:p>
          <a:p>
            <a:r>
              <a:rPr lang="en-IN" dirty="0"/>
              <a:t>Conclusion</a:t>
            </a:r>
          </a:p>
          <a:p>
            <a:endParaRPr lang="en-IN" dirty="0"/>
          </a:p>
        </p:txBody>
      </p:sp>
    </p:spTree>
    <p:extLst>
      <p:ext uri="{BB962C8B-B14F-4D97-AF65-F5344CB8AC3E}">
        <p14:creationId xmlns:p14="http://schemas.microsoft.com/office/powerpoint/2010/main" val="2881025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3932" y="404664"/>
            <a:ext cx="9468544" cy="1020762"/>
          </a:xfrm>
        </p:spPr>
        <p:txBody>
          <a:bodyPr/>
          <a:lstStyle/>
          <a:p>
            <a:r>
              <a:rPr lang="en-IN" dirty="0"/>
              <a:t>Problem Description and Data Distribution</a:t>
            </a:r>
          </a:p>
        </p:txBody>
      </p:sp>
      <p:sp>
        <p:nvSpPr>
          <p:cNvPr id="5" name="Content Placeholder 4"/>
          <p:cNvSpPr>
            <a:spLocks noGrp="1"/>
          </p:cNvSpPr>
          <p:nvPr>
            <p:ph sz="half" idx="4294967295"/>
          </p:nvPr>
        </p:nvSpPr>
        <p:spPr>
          <a:xfrm>
            <a:off x="261764" y="1905000"/>
            <a:ext cx="11809312" cy="4267200"/>
          </a:xfrm>
        </p:spPr>
        <p:txBody>
          <a:bodyPr>
            <a:normAutofit/>
          </a:bodyPr>
          <a:lstStyle/>
          <a:p>
            <a:r>
              <a:rPr lang="en-US" sz="1800" dirty="0">
                <a:solidFill>
                  <a:srgbClr val="ECECF1"/>
                </a:solidFill>
                <a:latin typeface="Söhne"/>
              </a:rPr>
              <a:t>T</a:t>
            </a:r>
            <a:r>
              <a:rPr lang="en-US" sz="1800" b="0" i="0" dirty="0">
                <a:solidFill>
                  <a:srgbClr val="ECECF1"/>
                </a:solidFill>
                <a:effectLst/>
                <a:latin typeface="Söhne"/>
              </a:rPr>
              <a:t>he task is to develop a machine learning model for the classification of diamond images. In the data set diamonds have various characteristics such as shape, cut, color, carat, symmetry, fluorescence and clarity, and these factors contribute to their overall quality and value. </a:t>
            </a:r>
          </a:p>
          <a:p>
            <a:r>
              <a:rPr lang="en-US" sz="1800" dirty="0">
                <a:solidFill>
                  <a:srgbClr val="ECECF1"/>
                </a:solidFill>
                <a:latin typeface="Söhne"/>
              </a:rPr>
              <a:t>The main </a:t>
            </a:r>
            <a:r>
              <a:rPr lang="en-US" sz="1800" b="0" i="0" dirty="0">
                <a:solidFill>
                  <a:srgbClr val="ECECF1"/>
                </a:solidFill>
                <a:effectLst/>
                <a:latin typeface="Söhne"/>
              </a:rPr>
              <a:t>goal is to create a model that can automatically classify diamonds based on their images into predefined categories.</a:t>
            </a:r>
          </a:p>
          <a:p>
            <a:r>
              <a:rPr lang="en-US" sz="1800" dirty="0"/>
              <a:t>Data set contains various diamonds with different shapes and classification is done using the above factors of the diamonds and output will be given as the name of the type of the diamond</a:t>
            </a:r>
          </a:p>
          <a:p>
            <a:r>
              <a:rPr lang="en-US" sz="1800" dirty="0"/>
              <a:t>Here in the given dataset we have seven classes cushion , emerald, heart ,pear ,princess, round.</a:t>
            </a:r>
          </a:p>
        </p:txBody>
      </p:sp>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Distribution of the data</a:t>
            </a:r>
          </a:p>
        </p:txBody>
      </p:sp>
      <p:pic>
        <p:nvPicPr>
          <p:cNvPr id="14" name="Picture 13">
            <a:extLst>
              <a:ext uri="{FF2B5EF4-FFF2-40B4-BE49-F238E27FC236}">
                <a16:creationId xmlns:a16="http://schemas.microsoft.com/office/drawing/2014/main" id="{6A3FB4BF-0E82-9D05-81A7-CBF37BBA1A35}"/>
              </a:ext>
            </a:extLst>
          </p:cNvPr>
          <p:cNvPicPr>
            <a:picLocks noChangeAspect="1"/>
          </p:cNvPicPr>
          <p:nvPr/>
        </p:nvPicPr>
        <p:blipFill rotWithShape="1">
          <a:blip r:embed="rId2"/>
          <a:srcRect l="33806" t="-1" b="16264"/>
          <a:stretch/>
        </p:blipFill>
        <p:spPr>
          <a:xfrm>
            <a:off x="333772" y="2561151"/>
            <a:ext cx="5211645" cy="3932089"/>
          </a:xfrm>
          <a:prstGeom prst="rect">
            <a:avLst/>
          </a:prstGeom>
        </p:spPr>
      </p:pic>
      <p:sp>
        <p:nvSpPr>
          <p:cNvPr id="16" name="TextBox 15">
            <a:extLst>
              <a:ext uri="{FF2B5EF4-FFF2-40B4-BE49-F238E27FC236}">
                <a16:creationId xmlns:a16="http://schemas.microsoft.com/office/drawing/2014/main" id="{0A344928-EE33-29A4-E0DD-8AC99F85FED0}"/>
              </a:ext>
            </a:extLst>
          </p:cNvPr>
          <p:cNvSpPr txBox="1"/>
          <p:nvPr/>
        </p:nvSpPr>
        <p:spPr>
          <a:xfrm>
            <a:off x="996697" y="1912174"/>
            <a:ext cx="4248472" cy="341632"/>
          </a:xfrm>
          <a:prstGeom prst="rect">
            <a:avLst/>
          </a:prstGeom>
          <a:noFill/>
        </p:spPr>
        <p:txBody>
          <a:bodyPr wrap="square" rtlCol="0">
            <a:spAutoFit/>
          </a:bodyPr>
          <a:lstStyle/>
          <a:p>
            <a:pPr>
              <a:lnSpc>
                <a:spcPct val="90000"/>
              </a:lnSpc>
            </a:pPr>
            <a:r>
              <a:rPr lang="en-IN" dirty="0"/>
              <a:t>Data Distribution before balancing</a:t>
            </a:r>
          </a:p>
        </p:txBody>
      </p:sp>
      <p:sp>
        <p:nvSpPr>
          <p:cNvPr id="3" name="TextBox 2">
            <a:extLst>
              <a:ext uri="{FF2B5EF4-FFF2-40B4-BE49-F238E27FC236}">
                <a16:creationId xmlns:a16="http://schemas.microsoft.com/office/drawing/2014/main" id="{4FD03BFA-46B5-7915-8E7E-49425B90BDB6}"/>
              </a:ext>
            </a:extLst>
          </p:cNvPr>
          <p:cNvSpPr txBox="1"/>
          <p:nvPr/>
        </p:nvSpPr>
        <p:spPr>
          <a:xfrm>
            <a:off x="6742484" y="1912174"/>
            <a:ext cx="4392488" cy="341632"/>
          </a:xfrm>
          <a:prstGeom prst="rect">
            <a:avLst/>
          </a:prstGeom>
          <a:noFill/>
        </p:spPr>
        <p:txBody>
          <a:bodyPr wrap="square" rtlCol="0">
            <a:spAutoFit/>
          </a:bodyPr>
          <a:lstStyle/>
          <a:p>
            <a:pPr>
              <a:lnSpc>
                <a:spcPct val="90000"/>
              </a:lnSpc>
            </a:pPr>
            <a:r>
              <a:rPr lang="en-IN" dirty="0"/>
              <a:t>Data distribution after balancing</a:t>
            </a:r>
          </a:p>
        </p:txBody>
      </p:sp>
      <p:pic>
        <p:nvPicPr>
          <p:cNvPr id="1026" name="Picture 2">
            <a:extLst>
              <a:ext uri="{FF2B5EF4-FFF2-40B4-BE49-F238E27FC236}">
                <a16:creationId xmlns:a16="http://schemas.microsoft.com/office/drawing/2014/main" id="{6437F4C8-9B06-C0E4-20EC-BBB26A87A19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 b="1240"/>
          <a:stretch/>
        </p:blipFill>
        <p:spPr bwMode="auto">
          <a:xfrm>
            <a:off x="6242527" y="2561152"/>
            <a:ext cx="4964453" cy="3932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5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F8C14-6DA9-B218-101E-8E2E9615E9BF}"/>
              </a:ext>
            </a:extLst>
          </p:cNvPr>
          <p:cNvSpPr>
            <a:spLocks noGrp="1"/>
          </p:cNvSpPr>
          <p:nvPr>
            <p:ph type="title"/>
          </p:nvPr>
        </p:nvSpPr>
        <p:spPr/>
        <p:txBody>
          <a:bodyPr/>
          <a:lstStyle/>
          <a:p>
            <a:r>
              <a:rPr lang="en-IN" dirty="0"/>
              <a:t>Feature </a:t>
            </a:r>
            <a:r>
              <a:rPr lang="en-IN" dirty="0" err="1"/>
              <a:t>Extraction:Data</a:t>
            </a:r>
            <a:r>
              <a:rPr lang="en-IN" dirty="0"/>
              <a:t> Augmentation</a:t>
            </a:r>
          </a:p>
        </p:txBody>
      </p:sp>
      <p:sp>
        <p:nvSpPr>
          <p:cNvPr id="3" name="Content Placeholder 2">
            <a:extLst>
              <a:ext uri="{FF2B5EF4-FFF2-40B4-BE49-F238E27FC236}">
                <a16:creationId xmlns:a16="http://schemas.microsoft.com/office/drawing/2014/main" id="{56F63E4A-C2EA-0B5B-8AFD-105C22092A82}"/>
              </a:ext>
            </a:extLst>
          </p:cNvPr>
          <p:cNvSpPr>
            <a:spLocks noGrp="1"/>
          </p:cNvSpPr>
          <p:nvPr>
            <p:ph sz="half" idx="1"/>
          </p:nvPr>
        </p:nvSpPr>
        <p:spPr>
          <a:xfrm>
            <a:off x="1522413" y="1905000"/>
            <a:ext cx="10404647" cy="371872"/>
          </a:xfrm>
        </p:spPr>
        <p:txBody>
          <a:bodyPr/>
          <a:lstStyle/>
          <a:p>
            <a:r>
              <a:rPr lang="en-IN" sz="1800" dirty="0"/>
              <a:t>Flipping from left to right and up  to down, increasing brightness and saturation</a:t>
            </a:r>
          </a:p>
          <a:p>
            <a:endParaRPr lang="en-IN" dirty="0"/>
          </a:p>
        </p:txBody>
      </p:sp>
      <p:pic>
        <p:nvPicPr>
          <p:cNvPr id="2054" name="Picture 6">
            <a:extLst>
              <a:ext uri="{FF2B5EF4-FFF2-40B4-BE49-F238E27FC236}">
                <a16:creationId xmlns:a16="http://schemas.microsoft.com/office/drawing/2014/main" id="{F2D09A55-D32E-85B6-EBEE-AC73C09684A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4056"/>
          <a:stretch/>
        </p:blipFill>
        <p:spPr bwMode="auto">
          <a:xfrm>
            <a:off x="2926060" y="2492896"/>
            <a:ext cx="5715000" cy="3888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2583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Extraction: Canny-Edge detection</a:t>
            </a:r>
          </a:p>
        </p:txBody>
      </p:sp>
      <p:sp>
        <p:nvSpPr>
          <p:cNvPr id="4" name="Content Placeholder 3">
            <a:extLst>
              <a:ext uri="{FF2B5EF4-FFF2-40B4-BE49-F238E27FC236}">
                <a16:creationId xmlns:a16="http://schemas.microsoft.com/office/drawing/2014/main" id="{21B746AD-381A-480D-88F7-82B5023207F7}"/>
              </a:ext>
            </a:extLst>
          </p:cNvPr>
          <p:cNvSpPr>
            <a:spLocks noGrp="1"/>
          </p:cNvSpPr>
          <p:nvPr>
            <p:ph idx="1"/>
          </p:nvPr>
        </p:nvSpPr>
        <p:spPr>
          <a:xfrm>
            <a:off x="1522414" y="1905000"/>
            <a:ext cx="9144000" cy="1163960"/>
          </a:xfrm>
        </p:spPr>
        <p:txBody>
          <a:bodyPr>
            <a:normAutofit lnSpcReduction="10000"/>
          </a:bodyPr>
          <a:lstStyle/>
          <a:p>
            <a:r>
              <a:rPr lang="en-IN" sz="1800" dirty="0"/>
              <a:t>Edge detection: </a:t>
            </a:r>
            <a:r>
              <a:rPr lang="en-IN" sz="1600" dirty="0"/>
              <a:t>Here in edge detection we will use canny edge detection from this we will get an array and from that array we will find the </a:t>
            </a:r>
            <a:r>
              <a:rPr lang="en-IN" sz="1600" dirty="0" err="1"/>
              <a:t>edge_histogram</a:t>
            </a:r>
            <a:r>
              <a:rPr lang="en-IN" sz="1600" dirty="0"/>
              <a:t> , edge density and edge length.</a:t>
            </a:r>
          </a:p>
          <a:p>
            <a:r>
              <a:rPr lang="en-US" sz="1600" dirty="0"/>
              <a:t>Edge histogram is a type of image feature that captures information about the distribution of edges in an image.</a:t>
            </a:r>
            <a:endParaRPr lang="en-IN" sz="1600" dirty="0"/>
          </a:p>
          <a:p>
            <a:endParaRPr lang="en-IN" sz="1600" dirty="0"/>
          </a:p>
        </p:txBody>
      </p:sp>
      <p:pic>
        <p:nvPicPr>
          <p:cNvPr id="3074" name="Picture 2">
            <a:extLst>
              <a:ext uri="{FF2B5EF4-FFF2-40B4-BE49-F238E27FC236}">
                <a16:creationId xmlns:a16="http://schemas.microsoft.com/office/drawing/2014/main" id="{97E63EA0-7645-C8E6-2FAA-9A95C516AC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0156" y="2982962"/>
            <a:ext cx="3600400"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522EA-3CC9-CD4B-DD28-47EF1CE41CF8}"/>
              </a:ext>
            </a:extLst>
          </p:cNvPr>
          <p:cNvSpPr>
            <a:spLocks noGrp="1"/>
          </p:cNvSpPr>
          <p:nvPr>
            <p:ph type="title"/>
          </p:nvPr>
        </p:nvSpPr>
        <p:spPr/>
        <p:txBody>
          <a:bodyPr/>
          <a:lstStyle/>
          <a:p>
            <a:r>
              <a:rPr lang="en-IN" dirty="0"/>
              <a:t>Wavelet Transform</a:t>
            </a:r>
          </a:p>
        </p:txBody>
      </p:sp>
      <p:sp>
        <p:nvSpPr>
          <p:cNvPr id="3" name="Content Placeholder 2">
            <a:extLst>
              <a:ext uri="{FF2B5EF4-FFF2-40B4-BE49-F238E27FC236}">
                <a16:creationId xmlns:a16="http://schemas.microsoft.com/office/drawing/2014/main" id="{BB44024D-C6ED-A70B-AEAE-5B74FF31808C}"/>
              </a:ext>
            </a:extLst>
          </p:cNvPr>
          <p:cNvSpPr>
            <a:spLocks noGrp="1"/>
          </p:cNvSpPr>
          <p:nvPr>
            <p:ph idx="1"/>
          </p:nvPr>
        </p:nvSpPr>
        <p:spPr/>
        <p:txBody>
          <a:bodyPr>
            <a:normAutofit/>
          </a:bodyPr>
          <a:lstStyle/>
          <a:p>
            <a:r>
              <a:rPr lang="en-US" sz="2000" b="0" i="0" dirty="0">
                <a:solidFill>
                  <a:srgbClr val="ECECF1"/>
                </a:solidFill>
                <a:effectLst/>
                <a:latin typeface="Söhne"/>
              </a:rPr>
              <a:t>Wavelet transform is like a tool that helps us look at image in a way that's great for spotting details at different levels of zoom. Imagine a picture zoomed out and zoomed in ,wavelets help us see both the big picture and the little details. </a:t>
            </a:r>
          </a:p>
          <a:p>
            <a:r>
              <a:rPr lang="en-US" sz="2000" b="0" i="0" dirty="0">
                <a:solidFill>
                  <a:srgbClr val="ECECF1"/>
                </a:solidFill>
                <a:effectLst/>
                <a:latin typeface="Söhne"/>
              </a:rPr>
              <a:t>In feature extraction, we use wavelets to find interesting things in signals, like a unique pattern or a sudden change, and turn them into useful information for tasks like recognizing patterns.</a:t>
            </a:r>
          </a:p>
          <a:p>
            <a:r>
              <a:rPr lang="en-US" sz="2000" dirty="0">
                <a:solidFill>
                  <a:srgbClr val="ECECF1"/>
                </a:solidFill>
                <a:latin typeface="Söhne"/>
              </a:rPr>
              <a:t>Along with the above features we extracted the color histogram and shape features(hu movements)</a:t>
            </a:r>
            <a:endParaRPr lang="en-IN" sz="2000" dirty="0"/>
          </a:p>
        </p:txBody>
      </p:sp>
    </p:spTree>
    <p:extLst>
      <p:ext uri="{BB962C8B-B14F-4D97-AF65-F5344CB8AC3E}">
        <p14:creationId xmlns:p14="http://schemas.microsoft.com/office/powerpoint/2010/main" val="805386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Models and Results</a:t>
            </a:r>
          </a:p>
        </p:txBody>
      </p:sp>
      <p:sp>
        <p:nvSpPr>
          <p:cNvPr id="3" name="Text Placeholder 2"/>
          <p:cNvSpPr>
            <a:spLocks noGrp="1"/>
          </p:cNvSpPr>
          <p:nvPr>
            <p:ph type="body" idx="1"/>
          </p:nvPr>
        </p:nvSpPr>
        <p:spPr>
          <a:xfrm>
            <a:off x="1522412" y="1905000"/>
            <a:ext cx="10404647" cy="4678362"/>
          </a:xfrm>
        </p:spPr>
        <p:txBody>
          <a:bodyPr/>
          <a:lstStyle/>
          <a:p>
            <a:pPr marL="342900" indent="-342900">
              <a:buFont typeface="Arial" panose="020B0604020202020204" pitchFamily="34" charset="0"/>
              <a:buChar char="•"/>
            </a:pPr>
            <a:r>
              <a:rPr lang="en-US" dirty="0"/>
              <a:t>SVM</a:t>
            </a:r>
          </a:p>
          <a:p>
            <a:pPr marL="342900" indent="-342900">
              <a:buFont typeface="Arial" panose="020B0604020202020204" pitchFamily="34" charset="0"/>
              <a:buChar char="•"/>
            </a:pPr>
            <a:r>
              <a:rPr lang="en-US" dirty="0"/>
              <a:t>RANDOM FOREST</a:t>
            </a:r>
          </a:p>
          <a:p>
            <a:pPr marL="342900" indent="-342900">
              <a:buFont typeface="Arial" panose="020B0604020202020204" pitchFamily="34" charset="0"/>
              <a:buChar char="•"/>
            </a:pPr>
            <a:r>
              <a:rPr lang="en-US" dirty="0"/>
              <a:t>K-NEAREST NEIGHBOURS</a:t>
            </a:r>
          </a:p>
          <a:p>
            <a:pPr marL="342900" indent="-342900">
              <a:buFont typeface="Arial" panose="020B0604020202020204" pitchFamily="34" charset="0"/>
              <a:buChar char="•"/>
            </a:pPr>
            <a:r>
              <a:rPr lang="en-US" dirty="0"/>
              <a:t>ANN</a:t>
            </a:r>
          </a:p>
          <a:p>
            <a:pPr marL="342900" indent="-342900">
              <a:buFont typeface="Arial" panose="020B0604020202020204" pitchFamily="34" charset="0"/>
              <a:buChar char="•"/>
            </a:pPr>
            <a:r>
              <a:rPr lang="en-US" dirty="0"/>
              <a:t>XG BOOST</a:t>
            </a:r>
          </a:p>
          <a:p>
            <a:pPr marL="342900" indent="-342900">
              <a:buFont typeface="Arial" panose="020B0604020202020204" pitchFamily="34" charset="0"/>
              <a:buChar char="•"/>
            </a:pPr>
            <a:r>
              <a:rPr lang="en-US" dirty="0"/>
              <a:t>CAT BOOST</a:t>
            </a:r>
          </a:p>
        </p:txBody>
      </p:sp>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205</TotalTime>
  <Words>482</Words>
  <Application>Microsoft Office PowerPoint</Application>
  <PresentationFormat>Custom</PresentationFormat>
  <Paragraphs>65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Consolas</vt:lpstr>
      <vt:lpstr>Corbel</vt:lpstr>
      <vt:lpstr>Söhne</vt:lpstr>
      <vt:lpstr>Chalkboard 16x9</vt:lpstr>
      <vt:lpstr>PATTERN RECOGNITION</vt:lpstr>
      <vt:lpstr>TEAM DETAILS</vt:lpstr>
      <vt:lpstr>Report Contents</vt:lpstr>
      <vt:lpstr>Problem Description and Data Distribution</vt:lpstr>
      <vt:lpstr>Data Distribution of the data</vt:lpstr>
      <vt:lpstr>Feature Extraction:Data Augmentation</vt:lpstr>
      <vt:lpstr>Feature Extraction: Canny-Edge detection</vt:lpstr>
      <vt:lpstr>Wavelet Transform</vt:lpstr>
      <vt:lpstr>Models and Results</vt:lpstr>
      <vt:lpstr>PowerPoint Presentation</vt:lpstr>
      <vt:lpstr>PowerPoint Presentation</vt:lpstr>
      <vt:lpstr>Comparisons of accuracy for different models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 RECOGNITION</dc:title>
  <dc:creator>YALAKANTI ESWAR</dc:creator>
  <cp:lastModifiedBy>ADI Narayana Reddy Mallala</cp:lastModifiedBy>
  <cp:revision>2</cp:revision>
  <dcterms:created xsi:type="dcterms:W3CDTF">2023-11-21T15:39:16Z</dcterms:created>
  <dcterms:modified xsi:type="dcterms:W3CDTF">2023-11-21T20:40:16Z</dcterms:modified>
</cp:coreProperties>
</file>