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8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46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63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5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4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7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73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1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9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3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7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16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Failed Banking Transaction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8517" y="5780270"/>
            <a:ext cx="3466016" cy="861420"/>
          </a:xfrm>
        </p:spPr>
        <p:txBody>
          <a:bodyPr/>
          <a:lstStyle/>
          <a:p>
            <a:r>
              <a:rPr lang="en-IN" b="1" dirty="0"/>
              <a:t>Eswar Yarapatni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3" y="2009684"/>
            <a:ext cx="6711654" cy="4195481"/>
          </a:xfrm>
        </p:spPr>
        <p:txBody>
          <a:bodyPr/>
          <a:lstStyle/>
          <a:p>
            <a:r>
              <a:rPr dirty="0"/>
              <a:t>- Cloud-based processing enables scalable transaction analysis</a:t>
            </a:r>
          </a:p>
          <a:p>
            <a:r>
              <a:rPr lang="en-IN" dirty="0"/>
              <a:t>- Identified key failure causes and patterns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8032-35AC-FF31-C7B4-98F61477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03" y="157750"/>
            <a:ext cx="7055380" cy="1400530"/>
          </a:xfrm>
        </p:spPr>
        <p:txBody>
          <a:bodyPr/>
          <a:lstStyle/>
          <a:p>
            <a:r>
              <a:rPr lang="en-IN" dirty="0"/>
              <a:t>Analysis: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FE3A81-5CD2-010C-348B-EFC33C6C3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65" y="924232"/>
            <a:ext cx="8475406" cy="5324168"/>
          </a:xfrm>
        </p:spPr>
      </p:pic>
    </p:spTree>
    <p:extLst>
      <p:ext uri="{BB962C8B-B14F-4D97-AF65-F5344CB8AC3E}">
        <p14:creationId xmlns:p14="http://schemas.microsoft.com/office/powerpoint/2010/main" val="312740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8FB3-F735-F550-9191-AABB423B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32" y="2708793"/>
            <a:ext cx="7055380" cy="2497394"/>
          </a:xfrm>
        </p:spPr>
        <p:txBody>
          <a:bodyPr/>
          <a:lstStyle/>
          <a:p>
            <a:r>
              <a:rPr lang="en-IN" dirty="0"/>
              <a:t>Thank You…!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E2C2-D8D9-5D19-2E1B-E97AC865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5614219"/>
            <a:ext cx="6711654" cy="63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74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analyzes failed banking transactions from different regions and branches, leveraging cloud and big data tools for deep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 failure patterns</a:t>
            </a:r>
          </a:p>
          <a:p>
            <a:r>
              <a:t>- Improve transaction reliability</a:t>
            </a:r>
          </a:p>
          <a:p>
            <a:r>
              <a:t>- Enhance decision-making with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PySpark</a:t>
            </a:r>
          </a:p>
          <a:p>
            <a:r>
              <a:t>- Google Cloud Storage</a:t>
            </a:r>
          </a:p>
          <a:p>
            <a:r>
              <a:t>- Dataproc</a:t>
            </a:r>
          </a:p>
          <a:p>
            <a:r>
              <a:t>- Cloud SQL (MySQL)</a:t>
            </a:r>
          </a:p>
          <a:p>
            <a:r>
              <a:t>- BigQuery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Multiple CSVs from different cities/branches</a:t>
            </a:r>
          </a:p>
          <a:p>
            <a:r>
              <a:t>- Fields include Transaction ID, Branch, Status, Timestamp</a:t>
            </a:r>
          </a:p>
          <a:p>
            <a:r>
              <a:t>- Uploaded to Cloud Storage for processing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CSV → Cloud Bucket → PySpark on Dataproc → Cloud SQL (MySQL) → BigQuery for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Filtered failed transactions only</a:t>
            </a:r>
          </a:p>
          <a:p>
            <a:r>
              <a:rPr dirty="0"/>
              <a:t>- Converted timestamps and standardized branch names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&amp; Visualization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Failure trends by city and branch</a:t>
            </a:r>
          </a:p>
          <a:p>
            <a:r>
              <a:t>- Peak failure time slots</a:t>
            </a:r>
          </a:p>
          <a:p>
            <a:r>
              <a:t>- Visualization using BigQuery charts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Handling large datasets</a:t>
            </a:r>
          </a:p>
          <a:p>
            <a:r>
              <a:t>- Integration across multiple cloud services</a:t>
            </a:r>
          </a:p>
          <a:p>
            <a:r>
              <a:t>- Optimizing PySpark jobs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186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</vt:lpstr>
      <vt:lpstr>Failed Banking Transaction Analysis</vt:lpstr>
      <vt:lpstr>Introduction</vt:lpstr>
      <vt:lpstr>Objective</vt:lpstr>
      <vt:lpstr>Tools &amp; Technologies Used</vt:lpstr>
      <vt:lpstr>Dataset Description</vt:lpstr>
      <vt:lpstr>Workflow Architecture</vt:lpstr>
      <vt:lpstr>Data Cleaning &amp; Filtering</vt:lpstr>
      <vt:lpstr>Analysis &amp; Visualization Results</vt:lpstr>
      <vt:lpstr>Challenges Faced</vt:lpstr>
      <vt:lpstr>Conclusion</vt:lpstr>
      <vt:lpstr>Analysis:</vt:lpstr>
      <vt:lpstr>Thank You…!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Yarapatni</dc:creator>
  <cp:keywords/>
  <dc:description>generated using python-pptx</dc:description>
  <cp:lastModifiedBy>eswar yarapatni</cp:lastModifiedBy>
  <cp:revision>2</cp:revision>
  <dcterms:created xsi:type="dcterms:W3CDTF">2013-01-27T09:14:16Z</dcterms:created>
  <dcterms:modified xsi:type="dcterms:W3CDTF">2025-05-09T09:57:57Z</dcterms:modified>
  <cp:category/>
</cp:coreProperties>
</file>