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9C91B-6CE7-4271-B63A-F1BF03EF928C}" type="datetimeFigureOut">
              <a:rPr lang="ru-RU" smtClean="0"/>
              <a:t>15.07.2017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88DD-08B2-4DC5-894A-DEB9BC9D7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43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3F79360-E1ED-4807-8645-402DF284CEFE}" type="datetime1">
              <a:rPr lang="ru-RU" smtClean="0"/>
              <a:t>15.07.2017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0E8E-FC45-4345-95CC-F90FCC900B69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E8D2-54C1-4B54-9408-785BD4A42C8D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A1A2EE2-21D4-42B2-B248-420E896509B0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4A25FF7-A704-4A48-B99D-2737F32DBBB5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E5D686D-D8A0-4C76-8715-821D9A4E3DBB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3D833DB-A2F9-4C16-B4F5-EBEAC481A194}" type="datetime1">
              <a:rPr lang="ru-RU" smtClean="0"/>
              <a:t>15.07.2017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9F7-1E1A-49D3-9552-4BCE7811E3C0}" type="datetime1">
              <a:rPr lang="ru-RU" smtClean="0"/>
              <a:t>15.07.2017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37E5F41-77BD-4AE9-85DA-3FAA3EED180E}" type="datetime1">
              <a:rPr lang="ru-RU" smtClean="0"/>
              <a:t>15.07.2017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89D12C0-7847-48C0-A4A8-27F9CDDF64BF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4D2DEEF-3DE6-4BD2-BA39-B46A7DF6B05F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95975B7-468A-4224-A51E-35418DE68D58}" type="datetime1">
              <a:rPr lang="ru-RU" smtClean="0"/>
              <a:t>15.07.2017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wat109.github.io/LabyrinthGame/index.html" TargetMode="External"/><Relationship Id="rId2" Type="http://schemas.openxmlformats.org/officeDocument/2006/relationships/hyperlink" Target="https://github.com/eswat109/LabyrinthGame/tree/ma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Защита проекта: </a:t>
            </a:r>
            <a:br>
              <a:rPr lang="ru-RU" dirty="0" smtClean="0"/>
            </a:br>
            <a:r>
              <a:rPr lang="ru-RU" dirty="0" smtClean="0"/>
              <a:t>«Игра – лабиринт»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160840" cy="227910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Выполнили студенты группы Б8103а:</a:t>
            </a:r>
          </a:p>
          <a:p>
            <a:pPr algn="r"/>
            <a:r>
              <a:rPr lang="ru-RU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Стоцкий</a:t>
            </a:r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Данил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Дейко Антон</a:t>
            </a:r>
            <a:endParaRPr lang="ru-RU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</a:t>
            </a:r>
            <a:r>
              <a:rPr lang="ru-RU" dirty="0"/>
              <a:t>е</a:t>
            </a:r>
            <a:r>
              <a:rPr lang="ru-RU" dirty="0" smtClean="0"/>
              <a:t> в команде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852936"/>
            <a:ext cx="8229600" cy="176221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Данил </a:t>
            </a:r>
            <a:r>
              <a:rPr lang="ru-RU" dirty="0" err="1" smtClean="0"/>
              <a:t>Стоцкий</a:t>
            </a:r>
            <a:r>
              <a:rPr lang="ru-RU" dirty="0" smtClean="0"/>
              <a:t>: написание кода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Дейко Антон: помощь в написании кода, визуальное оформление игры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и статистика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Репозиторий</a:t>
            </a:r>
            <a:r>
              <a:rPr lang="ru-RU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github.com/eswat109/LabyrinthGame/tree/master</a:t>
            </a:r>
            <a:endParaRPr lang="en-US" dirty="0" smtClean="0"/>
          </a:p>
          <a:p>
            <a:r>
              <a:rPr lang="ru-RU" dirty="0" smtClean="0"/>
              <a:t>Игра: </a:t>
            </a:r>
            <a:r>
              <a:rPr lang="en-US" dirty="0">
                <a:hlinkClick r:id="rId3"/>
              </a:rPr>
              <a:t>https://eswat109.github.io/LabyrinthGame/index.html</a:t>
            </a:r>
            <a:endParaRPr lang="ru-RU" dirty="0"/>
          </a:p>
          <a:p>
            <a:r>
              <a:rPr lang="ru-RU" dirty="0" smtClean="0"/>
              <a:t>Написано строк кода:</a:t>
            </a:r>
            <a:br>
              <a:rPr lang="ru-RU" dirty="0" smtClean="0"/>
            </a:br>
            <a:r>
              <a:rPr lang="en-US" dirty="0" smtClean="0"/>
              <a:t>JS – 223, HTML – 13, CSS – 15</a:t>
            </a:r>
            <a:endParaRPr lang="ru-RU" dirty="0" smtClean="0"/>
          </a:p>
          <a:p>
            <a:r>
              <a:rPr lang="ru-RU" dirty="0" smtClean="0"/>
              <a:t>Количество </a:t>
            </a:r>
            <a:r>
              <a:rPr lang="ru-RU" dirty="0" err="1" smtClean="0"/>
              <a:t>коммитов</a:t>
            </a:r>
            <a:r>
              <a:rPr lang="ru-RU" dirty="0" smtClean="0"/>
              <a:t> - 14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Times New Roman" panose="02020603050405020304" pitchFamily="18" charset="0"/>
              </a:rPr>
              <a:t>Основная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+mn-lt"/>
                <a:cs typeface="Times New Roman" panose="02020603050405020304" pitchFamily="18" charset="0"/>
              </a:rPr>
              <a:t>идея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+mj-lt"/>
                <a:cs typeface="Times New Roman" panose="02020603050405020304" pitchFamily="18" charset="0"/>
              </a:rPr>
              <a:t>Основная концепция игры – это игровое поле, покрытое препятствиями в виде стен и ловушек, из которого необходимо найти выход. Наша игра относится к жанру казуальной </a:t>
            </a:r>
            <a:r>
              <a:rPr lang="ru-RU" dirty="0" err="1" smtClean="0">
                <a:latin typeface="+mj-lt"/>
                <a:cs typeface="Times New Roman" panose="02020603050405020304" pitchFamily="18" charset="0"/>
              </a:rPr>
              <a:t>инди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 - </a:t>
            </a:r>
            <a:r>
              <a:rPr lang="ru-RU" dirty="0" err="1" smtClean="0">
                <a:latin typeface="+mj-lt"/>
                <a:cs typeface="Times New Roman" panose="02020603050405020304" pitchFamily="18" charset="0"/>
              </a:rPr>
              <a:t>головоломоки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(лабиринт).</a:t>
            </a:r>
            <a:endParaRPr lang="ru-RU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5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Различные 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ru-RU" dirty="0" smtClean="0"/>
              <a:t>Данный жанр игры довольно распространен среди различных </a:t>
            </a:r>
            <a:r>
              <a:rPr lang="en-US" dirty="0" smtClean="0"/>
              <a:t>flash-</a:t>
            </a:r>
            <a:r>
              <a:rPr lang="ru-RU" dirty="0" smtClean="0"/>
              <a:t>игр, которых бесчисленное множество, поэтому выделить какого-то лидера в этом жанре довольно сложно.</a:t>
            </a:r>
          </a:p>
          <a:p>
            <a:pPr marL="64008" indent="0">
              <a:buNone/>
            </a:pPr>
            <a:r>
              <a:rPr lang="ru-RU" dirty="0" smtClean="0"/>
              <a:t>Однако, наша игра имеет в себе различные особенности, в отличие от «классических» лабиринтов.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5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Различные аналоги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628800"/>
            <a:ext cx="3775221" cy="259228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140968"/>
            <a:ext cx="4200128" cy="31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Игровой процесс представляет собой поиск правильного пути среди различных препятствий на игровом поле. В игре присутствуют различные особенности, влияющие на игровой процесс,</a:t>
            </a:r>
            <a:r>
              <a:rPr lang="ru-RU" dirty="0"/>
              <a:t> </a:t>
            </a:r>
            <a:r>
              <a:rPr lang="ru-RU" dirty="0" smtClean="0"/>
              <a:t>такие как:</a:t>
            </a:r>
          </a:p>
          <a:p>
            <a:r>
              <a:rPr lang="ru-RU" dirty="0" smtClean="0"/>
              <a:t>Телепорт, позволяющий перемещаться в изначально игроку неизвестную часть карты</a:t>
            </a:r>
          </a:p>
          <a:p>
            <a:r>
              <a:rPr lang="ru-RU" dirty="0" smtClean="0"/>
              <a:t>Ограниченный радиус обзора игрока</a:t>
            </a:r>
          </a:p>
          <a:p>
            <a:r>
              <a:rPr lang="ru-RU" dirty="0" smtClean="0"/>
              <a:t>Рычаги, открывающие определенные стены</a:t>
            </a:r>
          </a:p>
          <a:p>
            <a:r>
              <a:rPr lang="ru-RU" dirty="0" smtClean="0"/>
              <a:t>Ловушки(шипы)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3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Игровое поле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6999131" cy="4929411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9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Игровое поле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92" y="1882775"/>
            <a:ext cx="6350816" cy="4572000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8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399032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smtClean="0"/>
              <a:t>файлов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491880" y="2132856"/>
            <a:ext cx="1872208" cy="7920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HtmlPage.html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35696" y="4941168"/>
            <a:ext cx="1872208" cy="7920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GameEngine.js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78896" y="4293096"/>
            <a:ext cx="1872208" cy="7920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StyleSheet.css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Прямая со стрелкой 8"/>
          <p:cNvCxnSpPr>
            <a:stCxn id="5" idx="2"/>
            <a:endCxn id="7" idx="0"/>
          </p:cNvCxnSpPr>
          <p:nvPr/>
        </p:nvCxnSpPr>
        <p:spPr>
          <a:xfrm>
            <a:off x="4427984" y="2924944"/>
            <a:ext cx="188701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2"/>
            <a:endCxn id="6" idx="0"/>
          </p:cNvCxnSpPr>
          <p:nvPr/>
        </p:nvCxnSpPr>
        <p:spPr>
          <a:xfrm flipH="1">
            <a:off x="2771800" y="2924944"/>
            <a:ext cx="165618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3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Визуальное оформление игры было нарисовано вручную в графическом редакторе. Жанр оформления – Пиксель-Арт.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21" y="4293096"/>
            <a:ext cx="1080120" cy="10801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293096"/>
            <a:ext cx="1080120" cy="10801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293096"/>
            <a:ext cx="1080120" cy="10801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293096"/>
            <a:ext cx="1080120" cy="10801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93096"/>
            <a:ext cx="1080120" cy="10801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293096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314</TotalTime>
  <Words>203</Words>
  <Application>Microsoft Office PowerPoint</Application>
  <PresentationFormat>Экран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Яркая</vt:lpstr>
      <vt:lpstr>Защита проекта:  «Игра – лабиринт»</vt:lpstr>
      <vt:lpstr>Основная идея</vt:lpstr>
      <vt:lpstr>Различные аналоги</vt:lpstr>
      <vt:lpstr>Различные аналоги</vt:lpstr>
      <vt:lpstr>Игровой процесс</vt:lpstr>
      <vt:lpstr>Игровое поле</vt:lpstr>
      <vt:lpstr>Игровое поле</vt:lpstr>
      <vt:lpstr>Структура файлов</vt:lpstr>
      <vt:lpstr>Текстуры</vt:lpstr>
      <vt:lpstr>Взаимодействие в команде</vt:lpstr>
      <vt:lpstr>Ссылки и статистика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 pc</dc:creator>
  <cp:lastModifiedBy>User  pc</cp:lastModifiedBy>
  <cp:revision>35</cp:revision>
  <dcterms:created xsi:type="dcterms:W3CDTF">2017-07-14T10:37:13Z</dcterms:created>
  <dcterms:modified xsi:type="dcterms:W3CDTF">2017-07-15T00:41:36Z</dcterms:modified>
</cp:coreProperties>
</file>