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"/>
  </p:notesMasterIdLst>
  <p:sldIdLst>
    <p:sldId id="352" r:id="rId2"/>
    <p:sldId id="39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0D4"/>
    <a:srgbClr val="D9E1E2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13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4463A-7B07-4D7B-82EE-FCE9AD89EEE8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2CE0E-8BC0-40B8-BB08-74CA2F9FB35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logo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0" name="Freeform 7"/>
          <p:cNvSpPr>
            <a:spLocks/>
          </p:cNvSpPr>
          <p:nvPr userDrawn="1"/>
        </p:nvSpPr>
        <p:spPr bwMode="gray">
          <a:xfrm>
            <a:off x="1589" y="3203577"/>
            <a:ext cx="4575175" cy="2289175"/>
          </a:xfrm>
          <a:custGeom>
            <a:avLst/>
            <a:gdLst>
              <a:gd name="T0" fmla="*/ 0 w 4798"/>
              <a:gd name="T1" fmla="*/ 2399 h 2399"/>
              <a:gd name="T2" fmla="*/ 0 w 4798"/>
              <a:gd name="T3" fmla="*/ 2399 h 2399"/>
              <a:gd name="T4" fmla="*/ 4798 w 4798"/>
              <a:gd name="T5" fmla="*/ 2399 h 2399"/>
              <a:gd name="T6" fmla="*/ 2399 w 4798"/>
              <a:gd name="T7" fmla="*/ 0 h 2399"/>
              <a:gd name="T8" fmla="*/ 0 w 4798"/>
              <a:gd name="T9" fmla="*/ 2399 h 2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98" h="2399">
                <a:moveTo>
                  <a:pt x="0" y="2399"/>
                </a:moveTo>
                <a:lnTo>
                  <a:pt x="0" y="2399"/>
                </a:lnTo>
                <a:lnTo>
                  <a:pt x="4798" y="2399"/>
                </a:lnTo>
                <a:lnTo>
                  <a:pt x="2399" y="0"/>
                </a:lnTo>
                <a:lnTo>
                  <a:pt x="0" y="2399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accent3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14" name="Freeform 9"/>
          <p:cNvSpPr>
            <a:spLocks/>
          </p:cNvSpPr>
          <p:nvPr userDrawn="1"/>
        </p:nvSpPr>
        <p:spPr bwMode="gray">
          <a:xfrm>
            <a:off x="4579938" y="920752"/>
            <a:ext cx="4573588" cy="4575175"/>
          </a:xfrm>
          <a:custGeom>
            <a:avLst/>
            <a:gdLst>
              <a:gd name="T0" fmla="*/ 0 w 4796"/>
              <a:gd name="T1" fmla="*/ 4796 h 4796"/>
              <a:gd name="T2" fmla="*/ 0 w 4796"/>
              <a:gd name="T3" fmla="*/ 4796 h 4796"/>
              <a:gd name="T4" fmla="*/ 4796 w 4796"/>
              <a:gd name="T5" fmla="*/ 4792 h 4796"/>
              <a:gd name="T6" fmla="*/ 4796 w 4796"/>
              <a:gd name="T7" fmla="*/ 0 h 4796"/>
              <a:gd name="T8" fmla="*/ 0 w 4796"/>
              <a:gd name="T9" fmla="*/ 4796 h 4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96" h="4796">
                <a:moveTo>
                  <a:pt x="0" y="4796"/>
                </a:moveTo>
                <a:lnTo>
                  <a:pt x="0" y="4796"/>
                </a:lnTo>
                <a:lnTo>
                  <a:pt x="4796" y="4792"/>
                </a:lnTo>
                <a:lnTo>
                  <a:pt x="4796" y="0"/>
                </a:lnTo>
                <a:lnTo>
                  <a:pt x="0" y="4796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gray">
          <a:xfrm>
            <a:off x="1" y="5491165"/>
            <a:ext cx="9153525" cy="1376363"/>
          </a:xfrm>
          <a:custGeom>
            <a:avLst/>
            <a:gdLst>
              <a:gd name="T0" fmla="*/ 0 w 9599"/>
              <a:gd name="T1" fmla="*/ 1442 h 1442"/>
              <a:gd name="T2" fmla="*/ 0 w 9599"/>
              <a:gd name="T3" fmla="*/ 1442 h 1442"/>
              <a:gd name="T4" fmla="*/ 9599 w 9599"/>
              <a:gd name="T5" fmla="*/ 1442 h 1442"/>
              <a:gd name="T6" fmla="*/ 9599 w 9599"/>
              <a:gd name="T7" fmla="*/ 0 h 1442"/>
              <a:gd name="T8" fmla="*/ 0 w 9599"/>
              <a:gd name="T9" fmla="*/ 0 h 1442"/>
              <a:gd name="T10" fmla="*/ 0 w 9599"/>
              <a:gd name="T11" fmla="*/ 1442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99" h="1442">
                <a:moveTo>
                  <a:pt x="0" y="1442"/>
                </a:moveTo>
                <a:lnTo>
                  <a:pt x="0" y="1442"/>
                </a:lnTo>
                <a:lnTo>
                  <a:pt x="9599" y="1442"/>
                </a:lnTo>
                <a:lnTo>
                  <a:pt x="9599" y="0"/>
                </a:lnTo>
                <a:lnTo>
                  <a:pt x="0" y="0"/>
                </a:lnTo>
                <a:lnTo>
                  <a:pt x="0" y="1442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gray">
          <a:xfrm>
            <a:off x="0" y="0"/>
            <a:ext cx="5494338" cy="5492750"/>
          </a:xfrm>
          <a:custGeom>
            <a:avLst/>
            <a:gdLst>
              <a:gd name="T0" fmla="*/ 0 w 5761"/>
              <a:gd name="T1" fmla="*/ 0 h 5758"/>
              <a:gd name="T2" fmla="*/ 0 w 5761"/>
              <a:gd name="T3" fmla="*/ 0 h 5758"/>
              <a:gd name="T4" fmla="*/ 1 w 5761"/>
              <a:gd name="T5" fmla="*/ 5758 h 5758"/>
              <a:gd name="T6" fmla="*/ 5761 w 5761"/>
              <a:gd name="T7" fmla="*/ 0 h 5758"/>
              <a:gd name="T8" fmla="*/ 0 w 5761"/>
              <a:gd name="T9" fmla="*/ 0 h 5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61" h="5758">
                <a:moveTo>
                  <a:pt x="0" y="0"/>
                </a:moveTo>
                <a:lnTo>
                  <a:pt x="0" y="0"/>
                </a:lnTo>
                <a:lnTo>
                  <a:pt x="1" y="5758"/>
                </a:lnTo>
                <a:lnTo>
                  <a:pt x="576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 dirty="0"/>
          </a:p>
        </p:txBody>
      </p:sp>
      <p:sp>
        <p:nvSpPr>
          <p:cNvPr id="8" name="Espace réservé de la date 7"/>
          <p:cNvSpPr>
            <a:spLocks noGrp="1"/>
          </p:cNvSpPr>
          <p:nvPr userDrawn="1">
            <p:ph type="dt" sz="half" idx="10"/>
          </p:nvPr>
        </p:nvSpPr>
        <p:spPr bwMode="gray">
          <a:xfrm>
            <a:off x="-1" y="6669360"/>
            <a:ext cx="265114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C6519073-01D1-45F7-9EAC-2C883765AA27}" type="datetime1">
              <a:rPr lang="fr-FR" smtClean="0"/>
              <a:t>04/07/2019</a:t>
            </a:fld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 userDrawn="1">
            <p:ph type="sldNum" sz="quarter" idx="11"/>
          </p:nvPr>
        </p:nvSpPr>
        <p:spPr bwMode="gray">
          <a:xfrm>
            <a:off x="-1" y="6669360"/>
            <a:ext cx="2664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Espace réservé du pied de page 11"/>
          <p:cNvSpPr>
            <a:spLocks noGrp="1"/>
          </p:cNvSpPr>
          <p:nvPr userDrawn="1">
            <p:ph type="ftr" sz="quarter" idx="12"/>
          </p:nvPr>
        </p:nvSpPr>
        <p:spPr bwMode="gray">
          <a:xfrm>
            <a:off x="-1" y="6669360"/>
            <a:ext cx="266400" cy="18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03576" y="2840400"/>
            <a:ext cx="5313363" cy="2532816"/>
          </a:xfrm>
        </p:spPr>
        <p:txBody>
          <a:bodyPr anchor="t" anchorCtr="0"/>
          <a:lstStyle>
            <a:lvl1pPr algn="r">
              <a:defRPr sz="3400" b="0" cap="all">
                <a:solidFill>
                  <a:schemeClr val="bg1"/>
                </a:solidFill>
                <a:latin typeface="Garamond" panose="02020404030301010803" pitchFamily="18" charset="0"/>
              </a:defRPr>
            </a:lvl1pPr>
            <a:lvl2pPr algn="r">
              <a:defRPr sz="3400" b="0" cap="all">
                <a:solidFill>
                  <a:schemeClr val="bg1"/>
                </a:solidFill>
              </a:defRPr>
            </a:lvl2pPr>
          </a:lstStyle>
          <a:p>
            <a:pPr lvl="0"/>
            <a:r>
              <a:rPr lang="fr-FR" dirty="0" smtClean="0"/>
              <a:t>TITRE</a:t>
            </a:r>
          </a:p>
        </p:txBody>
      </p:sp>
      <p:pic>
        <p:nvPicPr>
          <p:cNvPr id="24" name="Image 23" descr="logo_couv_paris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12000" y="612002"/>
            <a:ext cx="2350800" cy="91490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8118" y="5491322"/>
            <a:ext cx="853482" cy="1364748"/>
          </a:xfrm>
          <a:prstGeom prst="rect">
            <a:avLst/>
          </a:prstGeom>
        </p:spPr>
      </p:pic>
      <p:sp>
        <p:nvSpPr>
          <p:cNvPr id="17" name="Titre 16"/>
          <p:cNvSpPr>
            <a:spLocks noGrp="1"/>
          </p:cNvSpPr>
          <p:nvPr userDrawn="1">
            <p:ph type="title" hasCustomPrompt="1"/>
          </p:nvPr>
        </p:nvSpPr>
        <p:spPr>
          <a:xfrm>
            <a:off x="3204000" y="1213200"/>
            <a:ext cx="5313600" cy="1627200"/>
          </a:xfrm>
        </p:spPr>
        <p:txBody>
          <a:bodyPr/>
          <a:lstStyle>
            <a:lvl1pPr algn="r">
              <a:defRPr sz="34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1026" name="Picture 2" descr="Résultat de recherche d'images pour &quot;laboratoire hubert curien&quot;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51" y="5700778"/>
            <a:ext cx="1873186" cy="94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63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40BB21B-9BEF-40D7-A347-5FAA069EF9D6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Espace réservé du texte 8"/>
          <p:cNvSpPr>
            <a:spLocks noGrp="1"/>
          </p:cNvSpPr>
          <p:nvPr>
            <p:ph type="body" sz="quarter" idx="15"/>
          </p:nvPr>
        </p:nvSpPr>
        <p:spPr bwMode="gray">
          <a:xfrm>
            <a:off x="619200" y="139071"/>
            <a:ext cx="7020000" cy="759286"/>
          </a:xfrm>
        </p:spPr>
        <p:txBody>
          <a:bodyPr anchor="ctr"/>
          <a:lstStyle>
            <a:lvl1pPr algn="ctr">
              <a:lnSpc>
                <a:spcPct val="75000"/>
              </a:lnSpc>
              <a:spcAft>
                <a:spcPts val="200"/>
              </a:spcAft>
              <a:defRPr sz="3600" b="1" cap="none" baseline="0">
                <a:solidFill>
                  <a:schemeClr val="tx1"/>
                </a:solidFill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6" hasCustomPrompt="1"/>
          </p:nvPr>
        </p:nvSpPr>
        <p:spPr bwMode="gray">
          <a:xfrm>
            <a:off x="619200" y="1512888"/>
            <a:ext cx="8208000" cy="4292600"/>
          </a:xfrm>
        </p:spPr>
        <p:txBody>
          <a:bodyPr/>
          <a:lstStyle>
            <a:lvl1pPr marL="0" indent="0">
              <a:buSzPct val="80000"/>
              <a:buFont typeface="+mj-lt"/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Texte de niveau 2</a:t>
            </a:r>
          </a:p>
          <a:p>
            <a:pPr lvl="2"/>
            <a:r>
              <a:rPr lang="fr-FR" dirty="0" smtClean="0"/>
              <a:t>Texte de niveau 3</a:t>
            </a:r>
          </a:p>
          <a:p>
            <a:pPr lvl="3"/>
            <a:r>
              <a:rPr lang="fr-FR" dirty="0" smtClean="0"/>
              <a:t>Texte de niveau 4</a:t>
            </a:r>
          </a:p>
          <a:p>
            <a:pPr lvl="4"/>
            <a:r>
              <a:rPr lang="fr-FR" dirty="0" smtClean="0"/>
              <a:t>Texte de niveau 5</a:t>
            </a:r>
            <a:endParaRPr lang="fr-FR" dirty="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58162" y="6376245"/>
            <a:ext cx="918754" cy="365125"/>
          </a:xfrm>
        </p:spPr>
        <p:txBody>
          <a:bodyPr/>
          <a:lstStyle/>
          <a:p>
            <a:fld id="{20CF5873-9DA4-4515-8E80-D7981807331C}" type="datetime1">
              <a:rPr lang="fr-FR" smtClean="0"/>
              <a:t>04/07/2019</a:t>
            </a:fld>
            <a:endParaRPr lang="fr-BE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454331" y="6376245"/>
            <a:ext cx="6235338" cy="36512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fr-FR" smtClean="0"/>
              <a:t>Titre de la présentation - menu « Insertion / En-tête et pied de page »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54659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0" y="2"/>
            <a:ext cx="9144000" cy="917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467544" y="137804"/>
            <a:ext cx="7014462" cy="9869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617538" y="1512890"/>
            <a:ext cx="8208000" cy="3976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724128" y="6420019"/>
            <a:ext cx="2376000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5"/>
                </a:solidFill>
              </a:defRPr>
            </a:lvl1pPr>
          </a:lstStyle>
          <a:p>
            <a:fld id="{287C728C-A4DD-4A9A-9E45-B1AF17EA52D9}" type="datetime1">
              <a:rPr lang="fr-FR" smtClean="0"/>
              <a:t>04/07/2019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79808" y="6420019"/>
            <a:ext cx="5400304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 cap="all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Titre de la présentation - menu « Insertion / En-tête et pied de page »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388424" y="6420019"/>
            <a:ext cx="652890" cy="40481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600" b="0" cap="all" baseline="0">
                <a:solidFill>
                  <a:schemeClr val="bg2"/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0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1" kern="1200" cap="none" baseline="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2000" b="1" kern="1200" cap="none" baseline="0">
          <a:solidFill>
            <a:schemeClr val="bg2"/>
          </a:solidFill>
          <a:latin typeface="Garamond" panose="02020404030301010803" pitchFamily="18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25000"/>
        <a:buFontTx/>
        <a:buNone/>
        <a:defRPr sz="1400" b="0" kern="1200" cap="none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714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►"/>
        <a:defRPr sz="1400" kern="1200" cap="none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363538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■"/>
        <a:defRPr sz="1400" kern="1200" cap="none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54000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bg2"/>
        </a:buClr>
        <a:buSzPct val="100000"/>
        <a:buFont typeface="Arial" panose="020B0604020202020204" pitchFamily="34" charset="0"/>
        <a:buChar char="●"/>
        <a:defRPr sz="1400" kern="1200" cap="none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maxime-lefrancois.inf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140CD-8AED-46FF-A9A2-77308F3F39AE}" type="slidenum">
              <a:rPr kumimoji="0" lang="fr-FR" sz="100" b="0" i="0" u="none" strike="noStrike" kern="1200" cap="all" spc="0" normalizeH="0" baseline="0" noProof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0" b="0" i="0" u="none" strike="noStrike" kern="1200" cap="all" spc="0" normalizeH="0" baseline="0" noProof="0">
              <a:ln>
                <a:noFill/>
              </a:ln>
              <a:solidFill>
                <a:prstClr val="white">
                  <a:alpha val="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3753" y="2636914"/>
            <a:ext cx="56947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8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SPARQL-Generate</a:t>
            </a:r>
          </a:p>
          <a:p>
            <a:pPr lvl="0">
              <a:defRPr/>
            </a:pPr>
            <a:r>
              <a:rPr lang="en-US" sz="2800" b="1" dirty="0" smtClean="0">
                <a:solidFill>
                  <a:prstClr val="white"/>
                </a:solidFill>
                <a:latin typeface="Garamond" panose="02020404030301010803" pitchFamily="18" charset="0"/>
              </a:rPr>
              <a:t>Et après, quoi?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27984" y="4347683"/>
            <a:ext cx="4572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Maxime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Lefrançois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  <a:hlinkClick r:id="rId2"/>
              </a:rPr>
              <a:t>http://maxime-lefrancois.info/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lvl="0" algn="ctr">
              <a:defRPr/>
            </a:pPr>
            <a:r>
              <a:rPr lang="fr-FR" sz="1400" b="1" dirty="0">
                <a:solidFill>
                  <a:prstClr val="white"/>
                </a:solidFill>
                <a:latin typeface="Garamond" panose="02020404030301010803" pitchFamily="18" charset="0"/>
              </a:rPr>
              <a:t>Mines Saint-Étienne, </a:t>
            </a:r>
            <a:r>
              <a:rPr lang="fr-FR" sz="14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Univ</a:t>
            </a:r>
            <a:r>
              <a:rPr lang="fr-FR" sz="1400" b="1" dirty="0">
                <a:solidFill>
                  <a:prstClr val="white"/>
                </a:solidFill>
                <a:latin typeface="Garamond" panose="02020404030301010803" pitchFamily="18" charset="0"/>
              </a:rPr>
              <a:t> Lyon, </a:t>
            </a:r>
            <a:r>
              <a:rPr lang="fr-FR" sz="1400" b="1" dirty="0" err="1">
                <a:solidFill>
                  <a:prstClr val="white"/>
                </a:solidFill>
                <a:latin typeface="Garamond" panose="02020404030301010803" pitchFamily="18" charset="0"/>
              </a:rPr>
              <a:t>Univ</a:t>
            </a:r>
            <a:r>
              <a:rPr lang="fr-FR" sz="1400" b="1" dirty="0">
                <a:solidFill>
                  <a:prstClr val="white"/>
                </a:solidFill>
                <a:latin typeface="Garamond" panose="02020404030301010803" pitchFamily="18" charset="0"/>
              </a:rPr>
              <a:t> Jean Monnet, IOGS, CNRS, UMR 5516, LHC, Institut Henri Fayol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727" y="5489524"/>
            <a:ext cx="4308764" cy="14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3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B21B-9BEF-40D7-A347-5FAA069EF9D6}" type="slidenum">
              <a:rPr lang="fr-FR" smtClean="0"/>
              <a:t>2</a:t>
            </a:fld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>
          <a:xfrm>
            <a:off x="238539" y="219929"/>
            <a:ext cx="8680174" cy="759286"/>
          </a:xfrm>
        </p:spPr>
        <p:txBody>
          <a:bodyPr/>
          <a:lstStyle/>
          <a:p>
            <a:r>
              <a:rPr lang="en-US" dirty="0" err="1" smtClean="0"/>
              <a:t>Pistes</a:t>
            </a:r>
            <a:r>
              <a:rPr lang="en-US" dirty="0" smtClean="0"/>
              <a:t> de </a:t>
            </a:r>
            <a:r>
              <a:rPr lang="en-US" dirty="0" err="1" smtClean="0"/>
              <a:t>recherche</a:t>
            </a:r>
            <a:r>
              <a:rPr lang="en-US" dirty="0" smtClean="0"/>
              <a:t> avec SPARQL-Generate</a:t>
            </a:r>
            <a:endParaRPr lang="en-US" dirty="0"/>
          </a:p>
        </p:txBody>
      </p:sp>
      <p:sp>
        <p:nvSpPr>
          <p:cNvPr id="10" name="ZoneTexte 9"/>
          <p:cNvSpPr txBox="1"/>
          <p:nvPr/>
        </p:nvSpPr>
        <p:spPr>
          <a:xfrm>
            <a:off x="352011" y="1194875"/>
            <a:ext cx="76920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Garamond" panose="02020404030301010803" pitchFamily="18" charset="0"/>
              </a:rPr>
              <a:t>Applications</a:t>
            </a:r>
            <a:endParaRPr lang="fr-FR" sz="2800" dirty="0">
              <a:latin typeface="Garamond" panose="020204040303010108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Garamond" panose="02020404030301010803" pitchFamily="18" charset="0"/>
              </a:rPr>
              <a:t>Comment </a:t>
            </a:r>
            <a:r>
              <a:rPr lang="fr-FR" sz="2800" dirty="0">
                <a:latin typeface="Garamond" panose="02020404030301010803" pitchFamily="18" charset="0"/>
              </a:rPr>
              <a:t>utiliser RDF comme </a:t>
            </a:r>
            <a:r>
              <a:rPr lang="fr-FR" sz="2800" dirty="0" smtClean="0">
                <a:latin typeface="Garamond" panose="02020404030301010803" pitchFamily="18" charset="0"/>
              </a:rPr>
              <a:t>lingua franca </a:t>
            </a:r>
            <a:r>
              <a:rPr lang="fr-FR" sz="2800" dirty="0">
                <a:latin typeface="Garamond" panose="02020404030301010803" pitchFamily="18" charset="0"/>
              </a:rPr>
              <a:t>entre services ou entre objets </a:t>
            </a:r>
            <a:r>
              <a:rPr lang="fr-FR" sz="2800" dirty="0" smtClean="0">
                <a:latin typeface="Garamond" panose="02020404030301010803" pitchFamily="18" charset="0"/>
              </a:rPr>
              <a:t>contraints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Garamond" panose="02020404030301010803" pitchFamily="18" charset="0"/>
              </a:rPr>
              <a:t>Comment </a:t>
            </a:r>
            <a:r>
              <a:rPr lang="fr-FR" sz="2800" dirty="0">
                <a:latin typeface="Garamond" panose="02020404030301010803" pitchFamily="18" charset="0"/>
              </a:rPr>
              <a:t>calculer des transformations inverses, ou l'espace d'arrivé d'une </a:t>
            </a:r>
            <a:r>
              <a:rPr lang="fr-FR" sz="2800" dirty="0" smtClean="0">
                <a:latin typeface="Garamond" panose="02020404030301010803" pitchFamily="18" charset="0"/>
              </a:rPr>
              <a:t>transformation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Garamond" panose="02020404030301010803" pitchFamily="18" charset="0"/>
              </a:rPr>
              <a:t>Comment optimiser des requêtes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Garamond" panose="02020404030301010803" pitchFamily="18" charset="0"/>
              </a:rPr>
              <a:t>Comment générer des requêtes...</a:t>
            </a:r>
            <a:endParaRPr lang="en-US" sz="2800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IMT_ParisV2190117">
  <a:themeElements>
    <a:clrScheme name="Personnalisé 3">
      <a:dk1>
        <a:sysClr val="windowText" lastClr="000000"/>
      </a:dk1>
      <a:lt1>
        <a:sysClr val="window" lastClr="FFFFFF"/>
      </a:lt1>
      <a:dk2>
        <a:srgbClr val="D9E1E2"/>
      </a:dk2>
      <a:lt2>
        <a:srgbClr val="00B8DE"/>
      </a:lt2>
      <a:accent1>
        <a:srgbClr val="BA1C1C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2551</TotalTime>
  <Words>74</Words>
  <Application>Microsoft Office PowerPoint</Application>
  <PresentationFormat>Affichage à l'écran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Garamond</vt:lpstr>
      <vt:lpstr>PPT_IMT_ParisV2190117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LEFRANCOIS Maxime</dc:creator>
  <cp:lastModifiedBy>Maxime Lefrancois</cp:lastModifiedBy>
  <cp:revision>106</cp:revision>
  <dcterms:created xsi:type="dcterms:W3CDTF">2018-06-27T08:18:27Z</dcterms:created>
  <dcterms:modified xsi:type="dcterms:W3CDTF">2019-07-04T12:32:08Z</dcterms:modified>
</cp:coreProperties>
</file>