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1B1C6-ADDF-4B2F-BBC5-D1A90CFEEB83}" v="2" dt="2020-11-25T18:41:25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91C1B1C6-ADDF-4B2F-BBC5-D1A90CFEEB83}"/>
    <pc:docChg chg="undo custSel mod addSld modSld sldOrd">
      <pc:chgData name="Ethan Swistak" userId="191963e6660c0878" providerId="LiveId" clId="{91C1B1C6-ADDF-4B2F-BBC5-D1A90CFEEB83}" dt="2020-11-25T19:25:47.120" v="1778" actId="20577"/>
      <pc:docMkLst>
        <pc:docMk/>
      </pc:docMkLst>
      <pc:sldChg chg="modSp new mod">
        <pc:chgData name="Ethan Swistak" userId="191963e6660c0878" providerId="LiveId" clId="{91C1B1C6-ADDF-4B2F-BBC5-D1A90CFEEB83}" dt="2020-11-25T18:30:58.589" v="215" actId="20577"/>
        <pc:sldMkLst>
          <pc:docMk/>
          <pc:sldMk cId="2992054098" sldId="256"/>
        </pc:sldMkLst>
        <pc:spChg chg="mod">
          <ac:chgData name="Ethan Swistak" userId="191963e6660c0878" providerId="LiveId" clId="{91C1B1C6-ADDF-4B2F-BBC5-D1A90CFEEB83}" dt="2020-11-25T18:29:52.805" v="111" actId="20577"/>
          <ac:spMkLst>
            <pc:docMk/>
            <pc:sldMk cId="2992054098" sldId="256"/>
            <ac:spMk id="2" creationId="{FEF9EBFF-F040-4701-ACD3-1D2C87E91F89}"/>
          </ac:spMkLst>
        </pc:spChg>
        <pc:spChg chg="mod">
          <ac:chgData name="Ethan Swistak" userId="191963e6660c0878" providerId="LiveId" clId="{91C1B1C6-ADDF-4B2F-BBC5-D1A90CFEEB83}" dt="2020-11-25T18:30:58.589" v="215" actId="20577"/>
          <ac:spMkLst>
            <pc:docMk/>
            <pc:sldMk cId="2992054098" sldId="256"/>
            <ac:spMk id="3" creationId="{196440A1-E4B0-4B07-A5CD-F37306F3AAED}"/>
          </ac:spMkLst>
        </pc:spChg>
      </pc:sldChg>
      <pc:sldChg chg="modSp new mod">
        <pc:chgData name="Ethan Swistak" userId="191963e6660c0878" providerId="LiveId" clId="{91C1B1C6-ADDF-4B2F-BBC5-D1A90CFEEB83}" dt="2020-11-25T19:21:50.088" v="1517" actId="14"/>
        <pc:sldMkLst>
          <pc:docMk/>
          <pc:sldMk cId="688978369" sldId="257"/>
        </pc:sldMkLst>
        <pc:spChg chg="mod">
          <ac:chgData name="Ethan Swistak" userId="191963e6660c0878" providerId="LiveId" clId="{91C1B1C6-ADDF-4B2F-BBC5-D1A90CFEEB83}" dt="2020-11-25T18:34:40.794" v="249" actId="20577"/>
          <ac:spMkLst>
            <pc:docMk/>
            <pc:sldMk cId="688978369" sldId="257"/>
            <ac:spMk id="2" creationId="{A9C595EB-03F2-436E-A97E-567C26B29FA4}"/>
          </ac:spMkLst>
        </pc:spChg>
        <pc:spChg chg="mod">
          <ac:chgData name="Ethan Swistak" userId="191963e6660c0878" providerId="LiveId" clId="{91C1B1C6-ADDF-4B2F-BBC5-D1A90CFEEB83}" dt="2020-11-25T19:21:50.088" v="1517" actId="14"/>
          <ac:spMkLst>
            <pc:docMk/>
            <pc:sldMk cId="688978369" sldId="257"/>
            <ac:spMk id="3" creationId="{D1807A25-6A6C-4AF1-9D4C-C4BDB7C39B64}"/>
          </ac:spMkLst>
        </pc:spChg>
      </pc:sldChg>
      <pc:sldChg chg="addSp delSp modSp new mod setBg">
        <pc:chgData name="Ethan Swistak" userId="191963e6660c0878" providerId="LiveId" clId="{91C1B1C6-ADDF-4B2F-BBC5-D1A90CFEEB83}" dt="2020-11-25T18:41:04.051" v="842" actId="26606"/>
        <pc:sldMkLst>
          <pc:docMk/>
          <pc:sldMk cId="383429617" sldId="258"/>
        </pc:sldMkLst>
        <pc:spChg chg="mod">
          <ac:chgData name="Ethan Swistak" userId="191963e6660c0878" providerId="LiveId" clId="{91C1B1C6-ADDF-4B2F-BBC5-D1A90CFEEB83}" dt="2020-11-25T18:41:04.051" v="842" actId="26606"/>
          <ac:spMkLst>
            <pc:docMk/>
            <pc:sldMk cId="383429617" sldId="258"/>
            <ac:spMk id="2" creationId="{0BA3106D-6976-49DC-9AAA-158AE9B1E945}"/>
          </ac:spMkLst>
        </pc:spChg>
        <pc:spChg chg="del mod">
          <ac:chgData name="Ethan Swistak" userId="191963e6660c0878" providerId="LiveId" clId="{91C1B1C6-ADDF-4B2F-BBC5-D1A90CFEEB83}" dt="2020-11-25T18:40:32.332" v="835"/>
          <ac:spMkLst>
            <pc:docMk/>
            <pc:sldMk cId="383429617" sldId="258"/>
            <ac:spMk id="3" creationId="{8CF8BB80-0F6D-4274-B497-DE6C526CBBFE}"/>
          </ac:spMkLst>
        </pc:spChg>
        <pc:spChg chg="add del">
          <ac:chgData name="Ethan Swistak" userId="191963e6660c0878" providerId="LiveId" clId="{91C1B1C6-ADDF-4B2F-BBC5-D1A90CFEEB83}" dt="2020-11-25T18:41:00.474" v="839" actId="26606"/>
          <ac:spMkLst>
            <pc:docMk/>
            <pc:sldMk cId="383429617" sldId="258"/>
            <ac:spMk id="9" creationId="{CDA1A2E9-63FE-408D-A803-8E306ECAB4B3}"/>
          </ac:spMkLst>
        </pc:spChg>
        <pc:spChg chg="add del">
          <ac:chgData name="Ethan Swistak" userId="191963e6660c0878" providerId="LiveId" clId="{91C1B1C6-ADDF-4B2F-BBC5-D1A90CFEEB83}" dt="2020-11-25T18:41:00.474" v="839" actId="26606"/>
          <ac:spMkLst>
            <pc:docMk/>
            <pc:sldMk cId="383429617" sldId="258"/>
            <ac:spMk id="11" creationId="{FBE9F90C-C163-435B-9A68-D15C92D1CF2B}"/>
          </ac:spMkLst>
        </pc:spChg>
        <pc:spChg chg="add del">
          <ac:chgData name="Ethan Swistak" userId="191963e6660c0878" providerId="LiveId" clId="{91C1B1C6-ADDF-4B2F-BBC5-D1A90CFEEB83}" dt="2020-11-25T18:41:00.474" v="839" actId="26606"/>
          <ac:spMkLst>
            <pc:docMk/>
            <pc:sldMk cId="383429617" sldId="258"/>
            <ac:spMk id="13" creationId="{1A882A9F-F4E9-4E23-8F0B-20B5DF42EAA9}"/>
          </ac:spMkLst>
        </pc:spChg>
        <pc:spChg chg="add del">
          <ac:chgData name="Ethan Swistak" userId="191963e6660c0878" providerId="LiveId" clId="{91C1B1C6-ADDF-4B2F-BBC5-D1A90CFEEB83}" dt="2020-11-25T18:41:04.033" v="841" actId="26606"/>
          <ac:spMkLst>
            <pc:docMk/>
            <pc:sldMk cId="383429617" sldId="258"/>
            <ac:spMk id="19" creationId="{62542EEC-4F7C-4AE2-933E-EAC8EB3FA378}"/>
          </ac:spMkLst>
        </pc:spChg>
        <pc:spChg chg="add del">
          <ac:chgData name="Ethan Swistak" userId="191963e6660c0878" providerId="LiveId" clId="{91C1B1C6-ADDF-4B2F-BBC5-D1A90CFEEB83}" dt="2020-11-25T18:41:04.033" v="841" actId="26606"/>
          <ac:spMkLst>
            <pc:docMk/>
            <pc:sldMk cId="383429617" sldId="258"/>
            <ac:spMk id="20" creationId="{B81933D1-5615-42C7-9C0B-4EB7105CCE2D}"/>
          </ac:spMkLst>
        </pc:spChg>
        <pc:spChg chg="add del">
          <ac:chgData name="Ethan Swistak" userId="191963e6660c0878" providerId="LiveId" clId="{91C1B1C6-ADDF-4B2F-BBC5-D1A90CFEEB83}" dt="2020-11-25T18:41:04.033" v="841" actId="26606"/>
          <ac:spMkLst>
            <pc:docMk/>
            <pc:sldMk cId="383429617" sldId="258"/>
            <ac:spMk id="21" creationId="{19C9EAEA-39D0-4B0E-A0EB-51E7B26740B1}"/>
          </ac:spMkLst>
        </pc:spChg>
        <pc:spChg chg="add">
          <ac:chgData name="Ethan Swistak" userId="191963e6660c0878" providerId="LiveId" clId="{91C1B1C6-ADDF-4B2F-BBC5-D1A90CFEEB83}" dt="2020-11-25T18:41:04.051" v="842" actId="26606"/>
          <ac:spMkLst>
            <pc:docMk/>
            <pc:sldMk cId="383429617" sldId="258"/>
            <ac:spMk id="23" creationId="{CDA1A2E9-63FE-408D-A803-8E306ECAB4B3}"/>
          </ac:spMkLst>
        </pc:spChg>
        <pc:spChg chg="add">
          <ac:chgData name="Ethan Swistak" userId="191963e6660c0878" providerId="LiveId" clId="{91C1B1C6-ADDF-4B2F-BBC5-D1A90CFEEB83}" dt="2020-11-25T18:41:04.051" v="842" actId="26606"/>
          <ac:spMkLst>
            <pc:docMk/>
            <pc:sldMk cId="383429617" sldId="258"/>
            <ac:spMk id="24" creationId="{FBE9F90C-C163-435B-9A68-D15C92D1CF2B}"/>
          </ac:spMkLst>
        </pc:spChg>
        <pc:spChg chg="add">
          <ac:chgData name="Ethan Swistak" userId="191963e6660c0878" providerId="LiveId" clId="{91C1B1C6-ADDF-4B2F-BBC5-D1A90CFEEB83}" dt="2020-11-25T18:41:04.051" v="842" actId="26606"/>
          <ac:spMkLst>
            <pc:docMk/>
            <pc:sldMk cId="383429617" sldId="258"/>
            <ac:spMk id="25" creationId="{1A882A9F-F4E9-4E23-8F0B-20B5DF42EAA9}"/>
          </ac:spMkLst>
        </pc:spChg>
        <pc:grpChg chg="add del">
          <ac:chgData name="Ethan Swistak" userId="191963e6660c0878" providerId="LiveId" clId="{91C1B1C6-ADDF-4B2F-BBC5-D1A90CFEEB83}" dt="2020-11-25T18:41:04.033" v="841" actId="26606"/>
          <ac:grpSpMkLst>
            <pc:docMk/>
            <pc:sldMk cId="383429617" sldId="258"/>
            <ac:grpSpMk id="15" creationId="{032D8612-31EB-44CF-A1D0-14FD4C705424}"/>
          </ac:grpSpMkLst>
        </pc:grpChg>
        <pc:picChg chg="add mod">
          <ac:chgData name="Ethan Swistak" userId="191963e6660c0878" providerId="LiveId" clId="{91C1B1C6-ADDF-4B2F-BBC5-D1A90CFEEB83}" dt="2020-11-25T18:41:04.051" v="842" actId="26606"/>
          <ac:picMkLst>
            <pc:docMk/>
            <pc:sldMk cId="383429617" sldId="258"/>
            <ac:picMk id="4" creationId="{11BE2F6F-16F0-4CA4-B689-6DB1F3561E9A}"/>
          </ac:picMkLst>
        </pc:picChg>
      </pc:sldChg>
      <pc:sldChg chg="addSp delSp modSp new mod setBg">
        <pc:chgData name="Ethan Swistak" userId="191963e6660c0878" providerId="LiveId" clId="{91C1B1C6-ADDF-4B2F-BBC5-D1A90CFEEB83}" dt="2020-11-25T18:41:36.781" v="868" actId="20577"/>
        <pc:sldMkLst>
          <pc:docMk/>
          <pc:sldMk cId="1783011924" sldId="259"/>
        </pc:sldMkLst>
        <pc:spChg chg="mod">
          <ac:chgData name="Ethan Swistak" userId="191963e6660c0878" providerId="LiveId" clId="{91C1B1C6-ADDF-4B2F-BBC5-D1A90CFEEB83}" dt="2020-11-25T18:41:36.781" v="868" actId="20577"/>
          <ac:spMkLst>
            <pc:docMk/>
            <pc:sldMk cId="1783011924" sldId="259"/>
            <ac:spMk id="2" creationId="{9DE3AB17-B3FA-47F7-B601-AEA248CC79AE}"/>
          </ac:spMkLst>
        </pc:spChg>
        <pc:spChg chg="del mod">
          <ac:chgData name="Ethan Swistak" userId="191963e6660c0878" providerId="LiveId" clId="{91C1B1C6-ADDF-4B2F-BBC5-D1A90CFEEB83}" dt="2020-11-25T18:41:25.954" v="845"/>
          <ac:spMkLst>
            <pc:docMk/>
            <pc:sldMk cId="1783011924" sldId="259"/>
            <ac:spMk id="3" creationId="{9447BE4F-9B57-4928-BF79-82B8D699E31D}"/>
          </ac:spMkLst>
        </pc:spChg>
        <pc:spChg chg="add">
          <ac:chgData name="Ethan Swistak" userId="191963e6660c0878" providerId="LiveId" clId="{91C1B1C6-ADDF-4B2F-BBC5-D1A90CFEEB83}" dt="2020-11-25T18:41:30.635" v="846" actId="26606"/>
          <ac:spMkLst>
            <pc:docMk/>
            <pc:sldMk cId="1783011924" sldId="259"/>
            <ac:spMk id="9" creationId="{CDA1A2E9-63FE-408D-A803-8E306ECAB4B3}"/>
          </ac:spMkLst>
        </pc:spChg>
        <pc:spChg chg="add">
          <ac:chgData name="Ethan Swistak" userId="191963e6660c0878" providerId="LiveId" clId="{91C1B1C6-ADDF-4B2F-BBC5-D1A90CFEEB83}" dt="2020-11-25T18:41:30.635" v="846" actId="26606"/>
          <ac:spMkLst>
            <pc:docMk/>
            <pc:sldMk cId="1783011924" sldId="259"/>
            <ac:spMk id="11" creationId="{FBE9F90C-C163-435B-9A68-D15C92D1CF2B}"/>
          </ac:spMkLst>
        </pc:spChg>
        <pc:spChg chg="add">
          <ac:chgData name="Ethan Swistak" userId="191963e6660c0878" providerId="LiveId" clId="{91C1B1C6-ADDF-4B2F-BBC5-D1A90CFEEB83}" dt="2020-11-25T18:41:30.635" v="846" actId="26606"/>
          <ac:spMkLst>
            <pc:docMk/>
            <pc:sldMk cId="1783011924" sldId="259"/>
            <ac:spMk id="13" creationId="{1A882A9F-F4E9-4E23-8F0B-20B5DF42EAA9}"/>
          </ac:spMkLst>
        </pc:spChg>
        <pc:picChg chg="add mod">
          <ac:chgData name="Ethan Swistak" userId="191963e6660c0878" providerId="LiveId" clId="{91C1B1C6-ADDF-4B2F-BBC5-D1A90CFEEB83}" dt="2020-11-25T18:41:30.635" v="846" actId="26606"/>
          <ac:picMkLst>
            <pc:docMk/>
            <pc:sldMk cId="1783011924" sldId="259"/>
            <ac:picMk id="4" creationId="{6F4151B4-31CC-43DA-8B69-8DB10D1D0967}"/>
          </ac:picMkLst>
        </pc:picChg>
      </pc:sldChg>
      <pc:sldChg chg="modSp new mod ord">
        <pc:chgData name="Ethan Swistak" userId="191963e6660c0878" providerId="LiveId" clId="{91C1B1C6-ADDF-4B2F-BBC5-D1A90CFEEB83}" dt="2020-11-25T19:22:53.944" v="1570" actId="20577"/>
        <pc:sldMkLst>
          <pc:docMk/>
          <pc:sldMk cId="2655381120" sldId="260"/>
        </pc:sldMkLst>
        <pc:spChg chg="mod">
          <ac:chgData name="Ethan Swistak" userId="191963e6660c0878" providerId="LiveId" clId="{91C1B1C6-ADDF-4B2F-BBC5-D1A90CFEEB83}" dt="2020-11-25T18:46:41.544" v="878" actId="20577"/>
          <ac:spMkLst>
            <pc:docMk/>
            <pc:sldMk cId="2655381120" sldId="260"/>
            <ac:spMk id="2" creationId="{82972B95-2891-41EF-A355-67C29F6AC0C0}"/>
          </ac:spMkLst>
        </pc:spChg>
        <pc:spChg chg="mod">
          <ac:chgData name="Ethan Swistak" userId="191963e6660c0878" providerId="LiveId" clId="{91C1B1C6-ADDF-4B2F-BBC5-D1A90CFEEB83}" dt="2020-11-25T19:22:53.944" v="1570" actId="20577"/>
          <ac:spMkLst>
            <pc:docMk/>
            <pc:sldMk cId="2655381120" sldId="260"/>
            <ac:spMk id="3" creationId="{06DABBC0-A09A-4ED5-A292-9D086DC0C74C}"/>
          </ac:spMkLst>
        </pc:spChg>
      </pc:sldChg>
      <pc:sldChg chg="modSp new mod">
        <pc:chgData name="Ethan Swistak" userId="191963e6660c0878" providerId="LiveId" clId="{91C1B1C6-ADDF-4B2F-BBC5-D1A90CFEEB83}" dt="2020-11-25T19:25:47.120" v="1778" actId="20577"/>
        <pc:sldMkLst>
          <pc:docMk/>
          <pc:sldMk cId="2727553006" sldId="261"/>
        </pc:sldMkLst>
        <pc:spChg chg="mod">
          <ac:chgData name="Ethan Swistak" userId="191963e6660c0878" providerId="LiveId" clId="{91C1B1C6-ADDF-4B2F-BBC5-D1A90CFEEB83}" dt="2020-11-25T19:25:04.023" v="1591" actId="20577"/>
          <ac:spMkLst>
            <pc:docMk/>
            <pc:sldMk cId="2727553006" sldId="261"/>
            <ac:spMk id="2" creationId="{D4BB5AED-185D-44F6-988D-6C8911EEA625}"/>
          </ac:spMkLst>
        </pc:spChg>
        <pc:spChg chg="mod">
          <ac:chgData name="Ethan Swistak" userId="191963e6660c0878" providerId="LiveId" clId="{91C1B1C6-ADDF-4B2F-BBC5-D1A90CFEEB83}" dt="2020-11-25T19:25:47.120" v="1778" actId="20577"/>
          <ac:spMkLst>
            <pc:docMk/>
            <pc:sldMk cId="2727553006" sldId="261"/>
            <ac:spMk id="3" creationId="{7C62440F-426F-495F-8E59-901F64955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7946-18E7-483A-A1C7-E5F514721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CDF2-1B72-4A1B-B2BC-8BEF98E7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1C81-00EA-4D50-B146-AE59EE89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AF5B-4D06-4EE2-9750-20522B07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8290-545F-4EBF-9E57-4C17DF1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9CC-D61E-4F8F-BCD3-200D0B56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2E76-2B98-4146-95C8-67359FE4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FB8-73A9-47DF-85B1-6EE1779C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079B6-262C-4B8C-89C5-FBCC4B59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4BFA-F33C-4E34-9D54-BFBB8416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38184-5057-4474-BAB7-1475E0E7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52E4-5D52-4BC3-AA70-18EB3EE8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30D3-BD10-4317-91BE-8F5490EE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77B8-9780-48FD-8066-A3682DF6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D0B7-26D3-4927-8BC8-BAD1682B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BE64-0467-4D88-9526-04C9C034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811F-F719-42EC-A7F0-5B399127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AB8E0-0E94-4F25-A7A3-ECD73B8C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3DDA-C892-414B-A22F-C90CC5B8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54A5-3CC3-4475-B17F-6ED80C2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4385-6AD9-4A74-A477-0D842744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FFDC-B2E8-48D0-99D7-82F75ECB3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82EB-6509-4F65-AB5D-5181C617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CD47-A973-4AAD-B0C6-B49F6090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621A-B196-40DD-A1EF-AF01011A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298E-FC7B-46AF-9478-92FE1DAD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B132-E9A8-4659-9A32-FD4D6808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81E69-69DA-451C-9DB0-27CEF3E6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0419B-8189-4B3D-BBF7-3DA5921F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2592-3E31-472B-8E8B-686D86E9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33AD5-1508-4E7E-ACF6-4BD06C1C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23DD-3E38-438E-94A2-59A957DD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C176-E009-4854-A708-5EC98319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3215-0F0E-406B-B052-7CA6A258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02779-D58E-483E-B1FC-C5399A689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63026-E1F4-4019-8D16-97267D663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FE24-B659-4A02-9EA5-A41A6BFF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86FD7-AB85-4865-A0E8-DA0C33E4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D0E19-57EB-457D-A742-FFA4A146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7635-504F-4C08-8E76-BFADB58B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ABF86-6821-4C2D-8E05-77B127B8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D752A-F802-4DE7-9F0C-E3260E03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C4156-FD27-487C-8491-300BB46D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BE017-F1A4-4371-8BDE-D68469E4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BA99-4788-4294-A9A4-A4E8E3CE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7E008-E473-4548-83F9-2021A21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BBE7-7B07-4E80-9902-08D0E97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4C4F-DDDA-48BF-BC2A-FF793DF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88FED-6A9B-4830-A23C-FB49D638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A2C02-A79E-470E-8DDB-0C452F04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1484-3548-4AF3-80CE-9EDB54FB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8A67-64C8-4A51-913E-895BE77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2BA5-1D04-437C-824F-39AF306D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3B7E-BA74-4B78-8F7C-C05AADAC8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E363-0E85-486A-BB34-A2EDFF26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6458-0BC6-44FF-99EF-6954CB6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3684-EB83-4044-B99C-2DB0EA95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02C8-ADC6-4A9B-B33C-AA2A2CB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9BE4E-AC1B-422A-BBA4-9A375BED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58867-5D02-4495-996C-D9FB2FCE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0CA-AE53-4C6A-9816-1D6FEB322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4A70-E896-4CF3-B920-A0F6CADE341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82C7-C107-4BDC-8CB2-E9BF5D490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2E27-97CB-4939-956F-3850E879D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7494-ADA2-49C0-B42C-93D24EBD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EBFF-F040-4701-ACD3-1D2C87E9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Deep Learning Approaches to Twitter Sentiment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440A1-E4B0-4B07-A5CD-F37306F3A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Ethan Swistak, Mohammed Sujith Ahamed, Nikhil </a:t>
            </a:r>
            <a:r>
              <a:rPr lang="en-US" dirty="0" err="1"/>
              <a:t>Betgov</a:t>
            </a:r>
            <a:r>
              <a:rPr lang="en-US" dirty="0"/>
              <a:t>, </a:t>
            </a:r>
          </a:p>
          <a:p>
            <a:r>
              <a:rPr lang="en-US" dirty="0"/>
              <a:t>Saurav Gupta, Singhal Tushar</a:t>
            </a:r>
          </a:p>
        </p:txBody>
      </p:sp>
    </p:spTree>
    <p:extLst>
      <p:ext uri="{BB962C8B-B14F-4D97-AF65-F5344CB8AC3E}">
        <p14:creationId xmlns:p14="http://schemas.microsoft.com/office/powerpoint/2010/main" val="29920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5EB-03F2-436E-A97E-567C26B2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7A25-6A6C-4AF1-9D4C-C4BDB7C3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the accuracy of two different neural network architectures in the classification of Tweets</a:t>
            </a:r>
          </a:p>
          <a:p>
            <a:pPr lvl="1"/>
            <a:r>
              <a:rPr lang="en-US" dirty="0"/>
              <a:t>Architecture 1 – Convolutional Neural Network</a:t>
            </a:r>
          </a:p>
          <a:p>
            <a:pPr lvl="1"/>
            <a:r>
              <a:rPr lang="en-US" dirty="0"/>
              <a:t>Architecture 2 – Recurrent Neural Network</a:t>
            </a:r>
          </a:p>
          <a:p>
            <a:pPr lvl="1"/>
            <a:r>
              <a:rPr lang="en-US" dirty="0"/>
              <a:t>Architecture 3 – Ensemble Approach</a:t>
            </a:r>
          </a:p>
          <a:p>
            <a:pPr lvl="1"/>
            <a:endParaRPr lang="en-US" dirty="0"/>
          </a:p>
          <a:p>
            <a:r>
              <a:rPr lang="en-US" dirty="0"/>
              <a:t>Dataset consists of a number of Tweets in several tab delineated text files from the </a:t>
            </a:r>
            <a:r>
              <a:rPr lang="en-US" dirty="0" err="1"/>
              <a:t>SemEval</a:t>
            </a:r>
            <a:r>
              <a:rPr lang="en-US" dirty="0"/>
              <a:t> 2017 task 4 dataset, including:</a:t>
            </a:r>
          </a:p>
          <a:p>
            <a:pPr lvl="1"/>
            <a:r>
              <a:rPr lang="en-US" dirty="0"/>
              <a:t>Tweet ID</a:t>
            </a:r>
          </a:p>
          <a:p>
            <a:pPr lvl="1"/>
            <a:r>
              <a:rPr lang="en-US" dirty="0"/>
              <a:t>Sentiment(Positive, Negative, Neutral)</a:t>
            </a:r>
          </a:p>
          <a:p>
            <a:pPr lvl="1"/>
            <a:r>
              <a:rPr lang="en-US" dirty="0"/>
              <a:t>Content(140 characters or less)</a:t>
            </a:r>
          </a:p>
          <a:p>
            <a:r>
              <a:rPr lang="en-US" dirty="0"/>
              <a:t>50,334 Tweets in Train, 12,284 Tweets in Test</a:t>
            </a:r>
          </a:p>
        </p:txBody>
      </p:sp>
    </p:spTree>
    <p:extLst>
      <p:ext uri="{BB962C8B-B14F-4D97-AF65-F5344CB8AC3E}">
        <p14:creationId xmlns:p14="http://schemas.microsoft.com/office/powerpoint/2010/main" val="68897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106D-6976-49DC-9AAA-158AE9B1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Convolutional Architecture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E2F6F-16F0-4CA4-B689-6DB1F356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008" b="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AB17-B3FA-47F7-B601-AEA248CC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Recurrent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151B4-31CC-43DA-8B69-8DB10D1D0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72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1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2B95-2891-41EF-A355-67C29F6A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BBC0-A09A-4ED5-A292-9D086DC0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representation will be achieved by additional Word2Vec network trained to represent words via locality sensitive vector embedding, using a word dictionary as an additional input.</a:t>
            </a:r>
          </a:p>
          <a:p>
            <a:r>
              <a:rPr lang="en-US" dirty="0"/>
              <a:t>Ensemble approach uses soft voting of different network outputs with different hyperparameters.</a:t>
            </a:r>
          </a:p>
          <a:p>
            <a:r>
              <a:rPr lang="en-US" dirty="0"/>
              <a:t>Evaluation metric is F1-score, combining precision and recall in single metric.</a:t>
            </a:r>
          </a:p>
        </p:txBody>
      </p:sp>
    </p:spTree>
    <p:extLst>
      <p:ext uri="{BB962C8B-B14F-4D97-AF65-F5344CB8AC3E}">
        <p14:creationId xmlns:p14="http://schemas.microsoft.com/office/powerpoint/2010/main" val="26553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AED-185D-44F6-988D-6C8911EE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440F-426F-495F-8E59-901F6495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additional discoverable classifications for Tweets other than simply positive or negative?</a:t>
            </a:r>
          </a:p>
          <a:p>
            <a:r>
              <a:rPr lang="en-US" dirty="0"/>
              <a:t>Can the outputs of various neural networks be combined in a more </a:t>
            </a:r>
            <a:r>
              <a:rPr lang="en-US"/>
              <a:t>organic fashion</a:t>
            </a:r>
          </a:p>
        </p:txBody>
      </p:sp>
    </p:spTree>
    <p:extLst>
      <p:ext uri="{BB962C8B-B14F-4D97-AF65-F5344CB8AC3E}">
        <p14:creationId xmlns:p14="http://schemas.microsoft.com/office/powerpoint/2010/main" val="27275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Comparative Analysis of Deep Learning Approaches to Twitter Sentiment Classification</vt:lpstr>
      <vt:lpstr>Approach</vt:lpstr>
      <vt:lpstr>Convolutional Architecture</vt:lpstr>
      <vt:lpstr>Recurrent Architecture</vt:lpstr>
      <vt:lpstr>Methods</vt:lpstr>
      <vt:lpstr>Further Research?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Deep Learning Approaches to Twitter Sentiment Classification</dc:title>
  <dc:creator>Ethan Swistak</dc:creator>
  <cp:lastModifiedBy>Ethan Swistak</cp:lastModifiedBy>
  <cp:revision>1</cp:revision>
  <dcterms:created xsi:type="dcterms:W3CDTF">2020-11-25T18:41:30Z</dcterms:created>
  <dcterms:modified xsi:type="dcterms:W3CDTF">2020-11-25T19:25:47Z</dcterms:modified>
</cp:coreProperties>
</file>