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E7468D1-3525-4C29-9472-63C140C059D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9AE267A-F094-4F21-9252-504D431B94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IT Al-</a:t>
            </a:r>
            <a:r>
              <a:rPr lang="en-US" dirty="0" err="1" smtClean="0">
                <a:solidFill>
                  <a:srgbClr val="002060"/>
                </a:solidFill>
              </a:rPr>
              <a:t>Izhar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Server </a:t>
            </a:r>
            <a:r>
              <a:rPr lang="en-US" dirty="0" err="1" smtClean="0"/>
              <a:t>Infrastruktur</a:t>
            </a:r>
            <a:endParaRPr lang="en-US" dirty="0" smtClean="0"/>
          </a:p>
          <a:p>
            <a:r>
              <a:rPr lang="en-US" dirty="0" smtClean="0"/>
              <a:t>1 Server VDI (</a:t>
            </a:r>
            <a:r>
              <a:rPr lang="en-US" dirty="0" err="1"/>
              <a:t>T</a:t>
            </a:r>
            <a:r>
              <a:rPr lang="en-US" dirty="0" err="1" smtClean="0"/>
              <a:t>hinclient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1 San Storage</a:t>
            </a:r>
          </a:p>
          <a:p>
            <a:r>
              <a:rPr lang="en-US" dirty="0" smtClean="0"/>
              <a:t>2 </a:t>
            </a:r>
            <a:r>
              <a:rPr lang="en-US" dirty="0" err="1"/>
              <a:t>N</a:t>
            </a:r>
            <a:r>
              <a:rPr lang="en-US" dirty="0" err="1" smtClean="0"/>
              <a:t>as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1 </a:t>
            </a:r>
            <a:r>
              <a:rPr lang="en-US" dirty="0" smtClean="0"/>
              <a:t>UTM Firewall</a:t>
            </a:r>
            <a:endParaRPr lang="en-US" dirty="0" smtClean="0"/>
          </a:p>
          <a:p>
            <a:r>
              <a:rPr lang="en-US" dirty="0" smtClean="0"/>
              <a:t>1 Core </a:t>
            </a:r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r>
              <a:rPr lang="en-US" dirty="0" smtClean="0"/>
              <a:t>17 Access Switch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791200" cy="838200"/>
          </a:xfrm>
        </p:spPr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Vendor :</a:t>
            </a:r>
          </a:p>
          <a:p>
            <a:r>
              <a:rPr lang="en-US" dirty="0" smtClean="0"/>
              <a:t>1. Website </a:t>
            </a:r>
            <a:r>
              <a:rPr lang="en-US" dirty="0" smtClean="0"/>
              <a:t>– MIT (web)</a:t>
            </a:r>
          </a:p>
          <a:p>
            <a:r>
              <a:rPr lang="en-US" dirty="0" smtClean="0"/>
              <a:t>2. e-Learning </a:t>
            </a:r>
            <a:r>
              <a:rPr lang="en-US" dirty="0" smtClean="0"/>
              <a:t>– MIT (web)</a:t>
            </a:r>
            <a:endParaRPr lang="en-US" dirty="0"/>
          </a:p>
          <a:p>
            <a:r>
              <a:rPr lang="en-US" dirty="0" smtClean="0"/>
              <a:t>3. Supply </a:t>
            </a:r>
            <a:r>
              <a:rPr lang="en-US" dirty="0" smtClean="0"/>
              <a:t>&amp; Chain – MDS (desktop)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Aset</a:t>
            </a:r>
            <a:r>
              <a:rPr lang="en-US" dirty="0" smtClean="0"/>
              <a:t> – MDS (desktop) 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Akunting</a:t>
            </a:r>
            <a:r>
              <a:rPr lang="en-US" dirty="0" smtClean="0"/>
              <a:t> </a:t>
            </a:r>
            <a:r>
              <a:rPr lang="en-US" dirty="0" smtClean="0"/>
              <a:t>– MDS (desktop)</a:t>
            </a:r>
          </a:p>
          <a:p>
            <a:r>
              <a:rPr lang="en-US" dirty="0" smtClean="0"/>
              <a:t>6 Payroll </a:t>
            </a:r>
            <a:r>
              <a:rPr lang="en-US" dirty="0" smtClean="0"/>
              <a:t>– CMI (desktop)</a:t>
            </a:r>
          </a:p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smtClean="0"/>
              <a:t>– SLIMS (web</a:t>
            </a:r>
            <a:r>
              <a:rPr lang="en-US" dirty="0" smtClean="0"/>
              <a:t>)</a:t>
            </a:r>
          </a:p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/>
              <a:t>Raport</a:t>
            </a:r>
            <a:r>
              <a:rPr lang="en-US" dirty="0"/>
              <a:t> SMP </a:t>
            </a:r>
            <a:r>
              <a:rPr lang="en-US" dirty="0" smtClean="0"/>
              <a:t>– Citra media (desktop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PSB </a:t>
            </a:r>
            <a:r>
              <a:rPr lang="en-US" dirty="0" smtClean="0"/>
              <a:t>(web)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Kantin</a:t>
            </a:r>
            <a:r>
              <a:rPr lang="en-US" dirty="0" smtClean="0"/>
              <a:t> </a:t>
            </a:r>
            <a:r>
              <a:rPr lang="en-US" dirty="0" smtClean="0"/>
              <a:t>(desktop)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Presensi</a:t>
            </a:r>
            <a:r>
              <a:rPr lang="en-US" dirty="0" smtClean="0"/>
              <a:t> </a:t>
            </a:r>
            <a:r>
              <a:rPr lang="en-US" dirty="0" smtClean="0"/>
              <a:t>(desktop)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(web)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(web)</a:t>
            </a:r>
          </a:p>
          <a:p>
            <a:r>
              <a:rPr lang="en-US" dirty="0" smtClean="0"/>
              <a:t>6. Care (web)</a:t>
            </a:r>
          </a:p>
          <a:p>
            <a:r>
              <a:rPr lang="en-US" dirty="0" smtClean="0"/>
              <a:t>7. School Visit (web)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/>
              <a:t>. </a:t>
            </a:r>
            <a:r>
              <a:rPr lang="en-US" dirty="0" err="1" smtClean="0"/>
              <a:t>Operasional</a:t>
            </a:r>
            <a:r>
              <a:rPr lang="en-US" dirty="0" smtClean="0"/>
              <a:t> (web)</a:t>
            </a:r>
            <a:endParaRPr lang="en-US" dirty="0" smtClean="0"/>
          </a:p>
          <a:p>
            <a:r>
              <a:rPr lang="en-US" dirty="0" smtClean="0"/>
              <a:t>9. </a:t>
            </a:r>
            <a:r>
              <a:rPr lang="en-US" dirty="0"/>
              <a:t>IT </a:t>
            </a:r>
            <a:r>
              <a:rPr lang="en-US" dirty="0" smtClean="0"/>
              <a:t>Apps (web)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0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IT INFRASTRUKTUR</a:t>
            </a:r>
          </a:p>
          <a:p>
            <a:r>
              <a:rPr lang="en-US" dirty="0" smtClean="0"/>
              <a:t>1 IT DEVELOPER</a:t>
            </a:r>
          </a:p>
          <a:p>
            <a:r>
              <a:rPr lang="en-US" dirty="0" smtClean="0"/>
              <a:t>1 IT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other </a:t>
            </a:r>
            <a:r>
              <a:rPr lang="en-US" dirty="0" err="1" smtClean="0"/>
              <a:t>sofware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Microsoft Windows Server</a:t>
            </a:r>
          </a:p>
          <a:p>
            <a:pPr marL="457200" indent="-457200">
              <a:buAutoNum type="arabicPeriod"/>
            </a:pPr>
            <a:r>
              <a:rPr lang="en-US" dirty="0" smtClean="0"/>
              <a:t>Microsoft Windows 10</a:t>
            </a:r>
          </a:p>
          <a:p>
            <a:pPr marL="457200" indent="-457200">
              <a:buAutoNum type="arabicPeriod"/>
            </a:pPr>
            <a:r>
              <a:rPr lang="en-US" dirty="0" smtClean="0"/>
              <a:t>Microsoft Office 2016</a:t>
            </a:r>
          </a:p>
          <a:p>
            <a:pPr marL="457200" indent="-457200">
              <a:buAutoNum type="arabicPeriod"/>
            </a:pPr>
            <a:r>
              <a:rPr lang="en-US" dirty="0" smtClean="0"/>
              <a:t>Panda Anti Virus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ESXi</a:t>
            </a:r>
            <a:r>
              <a:rPr lang="en-US" dirty="0" smtClean="0"/>
              <a:t> (Server)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Vmware</a:t>
            </a:r>
            <a:r>
              <a:rPr lang="en-US" dirty="0" smtClean="0"/>
              <a:t> Horizon View 6.5 (</a:t>
            </a:r>
            <a:r>
              <a:rPr lang="en-US" dirty="0" err="1" smtClean="0"/>
              <a:t>Thinclient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Veritas</a:t>
            </a:r>
            <a:r>
              <a:rPr lang="en-US" dirty="0" smtClean="0"/>
              <a:t> Backup Exec</a:t>
            </a:r>
          </a:p>
          <a:p>
            <a:pPr marL="457200" indent="-457200">
              <a:buAutoNum type="arabicPeriod"/>
            </a:pPr>
            <a:r>
              <a:rPr lang="en-US" dirty="0" smtClean="0"/>
              <a:t>Google </a:t>
            </a:r>
            <a:r>
              <a:rPr lang="en-US" dirty="0" err="1" smtClean="0"/>
              <a:t>Apss</a:t>
            </a:r>
            <a:r>
              <a:rPr lang="en-US" dirty="0" smtClean="0"/>
              <a:t> For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5791200" cy="1371600"/>
          </a:xfrm>
        </p:spPr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e-Learning </a:t>
            </a:r>
            <a:r>
              <a:rPr lang="en-US" dirty="0" err="1" smtClean="0"/>
              <a:t>kolabarasi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Google Classroom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Raport</a:t>
            </a:r>
            <a:r>
              <a:rPr lang="en-US" dirty="0" smtClean="0"/>
              <a:t> KB - </a:t>
            </a:r>
            <a:r>
              <a:rPr lang="en-US" dirty="0"/>
              <a:t>SMA</a:t>
            </a:r>
          </a:p>
          <a:p>
            <a:r>
              <a:rPr lang="en-US" dirty="0" smtClean="0"/>
              <a:t>3. Dashboard </a:t>
            </a:r>
            <a:r>
              <a:rPr lang="en-US" dirty="0"/>
              <a:t>Administrator </a:t>
            </a:r>
            <a:r>
              <a:rPr lang="en-US" dirty="0" err="1"/>
              <a:t>Aplikasi</a:t>
            </a:r>
            <a:r>
              <a:rPr lang="en-US" dirty="0"/>
              <a:t> AL-</a:t>
            </a:r>
            <a:r>
              <a:rPr lang="en-US" dirty="0" err="1"/>
              <a:t>Izhar</a:t>
            </a:r>
            <a:endParaRPr lang="en-US" dirty="0"/>
          </a:p>
          <a:p>
            <a:r>
              <a:rPr lang="en-US" dirty="0" smtClean="0"/>
              <a:t>4.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/>
              <a:t>HRD </a:t>
            </a:r>
            <a:r>
              <a:rPr lang="en-US" dirty="0" err="1"/>
              <a:t>dan</a:t>
            </a:r>
            <a:r>
              <a:rPr lang="en-US" dirty="0"/>
              <a:t> Portfolio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/>
              <a:t>Payroll</a:t>
            </a:r>
          </a:p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/>
              <a:t>Fingerprint</a:t>
            </a:r>
          </a:p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/>
              <a:t>Internal </a:t>
            </a:r>
            <a:r>
              <a:rPr lang="en-US" dirty="0" err="1"/>
              <a:t>Divisi</a:t>
            </a:r>
            <a:endParaRPr lang="en-US" dirty="0"/>
          </a:p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endParaRPr lang="en-US" dirty="0" smtClean="0"/>
          </a:p>
          <a:p>
            <a:r>
              <a:rPr lang="en-US" dirty="0" smtClean="0"/>
              <a:t>9.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endParaRPr lang="en-US" dirty="0"/>
          </a:p>
          <a:p>
            <a:r>
              <a:rPr lang="en-US" dirty="0" smtClean="0"/>
              <a:t>10.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 smtClean="0"/>
              <a:t>tangga</a:t>
            </a:r>
            <a:endParaRPr lang="en-US" dirty="0" smtClean="0"/>
          </a:p>
          <a:p>
            <a:r>
              <a:rPr lang="en-US" dirty="0" smtClean="0"/>
              <a:t>11.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endParaRPr lang="en-US" dirty="0"/>
          </a:p>
          <a:p>
            <a:r>
              <a:rPr lang="en-US" dirty="0" smtClean="0"/>
              <a:t>12. </a:t>
            </a:r>
            <a:r>
              <a:rPr lang="en-US" dirty="0"/>
              <a:t>W</a:t>
            </a:r>
            <a:r>
              <a:rPr lang="en-US" dirty="0" smtClean="0"/>
              <a:t>ebsite</a:t>
            </a:r>
            <a:endParaRPr lang="en-US" dirty="0"/>
          </a:p>
          <a:p>
            <a:r>
              <a:rPr lang="en-US" dirty="0" smtClean="0"/>
              <a:t>13.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Paybill</a:t>
            </a:r>
            <a:endParaRPr lang="en-US" dirty="0" smtClean="0"/>
          </a:p>
          <a:p>
            <a:r>
              <a:rPr lang="en-US" dirty="0" smtClean="0"/>
              <a:t>14.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/>
              <a:t>Purchasing,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Logistik</a:t>
            </a:r>
            <a:endParaRPr lang="en-US" dirty="0" smtClean="0"/>
          </a:p>
          <a:p>
            <a:r>
              <a:rPr lang="en-US" dirty="0" smtClean="0"/>
              <a:t>15.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/>
              <a:t>Finance </a:t>
            </a:r>
            <a:r>
              <a:rPr lang="en-US" dirty="0" err="1"/>
              <a:t>dan</a:t>
            </a:r>
            <a:r>
              <a:rPr lang="en-US" dirty="0"/>
              <a:t> Accounting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1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Server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Setiap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storage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backup</a:t>
            </a:r>
          </a:p>
          <a:p>
            <a:endParaRPr lang="en-US" dirty="0" smtClean="0"/>
          </a:p>
          <a:p>
            <a:r>
              <a:rPr lang="en-US" dirty="0" smtClean="0"/>
              <a:t>2. Networking</a:t>
            </a:r>
          </a:p>
          <a:p>
            <a:r>
              <a:rPr lang="en-US" dirty="0" err="1" smtClean="0"/>
              <a:t>Antar</a:t>
            </a:r>
            <a:r>
              <a:rPr lang="en-US" dirty="0" smtClean="0"/>
              <a:t> Unit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lantai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Fiber Optic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Network Device </a:t>
            </a:r>
            <a:r>
              <a:rPr lang="en-US" dirty="0" err="1"/>
              <a:t>S</a:t>
            </a:r>
            <a:r>
              <a:rPr lang="en-US" dirty="0" err="1" smtClean="0"/>
              <a:t>aling</a:t>
            </a:r>
            <a:r>
              <a:rPr lang="en-US" dirty="0" smtClean="0"/>
              <a:t> Backup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dipasang</a:t>
            </a:r>
            <a:r>
              <a:rPr lang="en-US" dirty="0" smtClean="0"/>
              <a:t> Access Point</a:t>
            </a:r>
          </a:p>
          <a:p>
            <a:r>
              <a:rPr lang="en-US" dirty="0" err="1" smtClean="0"/>
              <a:t>Disetiap</a:t>
            </a:r>
            <a:r>
              <a:rPr lang="en-US" dirty="0" smtClean="0"/>
              <a:t> network device </a:t>
            </a:r>
            <a:r>
              <a:rPr lang="en-US" dirty="0" err="1" smtClean="0"/>
              <a:t>dipasang</a:t>
            </a:r>
            <a:r>
              <a:rPr lang="en-US" dirty="0" smtClean="0"/>
              <a:t> UPS</a:t>
            </a:r>
            <a:endParaRPr lang="en-US" dirty="0"/>
          </a:p>
          <a:p>
            <a:r>
              <a:rPr lang="en-US" dirty="0" err="1" smtClean="0"/>
              <a:t>Disetiap</a:t>
            </a:r>
            <a:r>
              <a:rPr lang="en-US" dirty="0" smtClean="0"/>
              <a:t> unit </a:t>
            </a:r>
            <a:r>
              <a:rPr lang="en-US" dirty="0" err="1" smtClean="0"/>
              <a:t>dipasang</a:t>
            </a:r>
            <a:r>
              <a:rPr lang="en-US" dirty="0" smtClean="0"/>
              <a:t> Fingerprint</a:t>
            </a:r>
          </a:p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backup ISP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sdm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personil</a:t>
            </a:r>
            <a:r>
              <a:rPr lang="en-US" dirty="0" smtClean="0"/>
              <a:t> IT</a:t>
            </a:r>
          </a:p>
          <a:p>
            <a:r>
              <a:rPr lang="en-US" dirty="0" smtClean="0"/>
              <a:t>1 KEPALA </a:t>
            </a:r>
            <a:r>
              <a:rPr lang="en-US" dirty="0"/>
              <a:t>I</a:t>
            </a:r>
            <a:r>
              <a:rPr lang="en-US" dirty="0" smtClean="0"/>
              <a:t>T </a:t>
            </a:r>
          </a:p>
          <a:p>
            <a:r>
              <a:rPr lang="en-US" dirty="0" smtClean="0"/>
              <a:t>2 </a:t>
            </a:r>
            <a:r>
              <a:rPr lang="en-US" dirty="0"/>
              <a:t>IT INFRASTRUKTUR</a:t>
            </a:r>
          </a:p>
          <a:p>
            <a:r>
              <a:rPr lang="en-US" dirty="0" smtClean="0"/>
              <a:t>2 </a:t>
            </a:r>
            <a:r>
              <a:rPr lang="en-US" dirty="0"/>
              <a:t>IT SUPPORT</a:t>
            </a:r>
          </a:p>
          <a:p>
            <a:r>
              <a:rPr lang="en-US" dirty="0" smtClean="0"/>
              <a:t>1 IT HELPDESK</a:t>
            </a:r>
          </a:p>
          <a:p>
            <a:r>
              <a:rPr lang="en-US" dirty="0" smtClean="0"/>
              <a:t>1 </a:t>
            </a:r>
            <a:r>
              <a:rPr lang="en-US" dirty="0"/>
              <a:t>IT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577</TotalTime>
  <Words>354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IT Al-Izhar</vt:lpstr>
      <vt:lpstr>Existing HARDWARE</vt:lpstr>
      <vt:lpstr>Existing APLIKASI</vt:lpstr>
      <vt:lpstr>Existing people</vt:lpstr>
      <vt:lpstr>Existing other sofware</vt:lpstr>
      <vt:lpstr>Pengembangan Aplikasi</vt:lpstr>
      <vt:lpstr>Pengembangan infrastruktur</vt:lpstr>
      <vt:lpstr>Pengembangan sdm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Al-Izhar</dc:title>
  <dc:creator>soniwib</dc:creator>
  <cp:lastModifiedBy>soniwib</cp:lastModifiedBy>
  <cp:revision>44</cp:revision>
  <dcterms:created xsi:type="dcterms:W3CDTF">2017-10-28T02:10:36Z</dcterms:created>
  <dcterms:modified xsi:type="dcterms:W3CDTF">2017-10-31T09:42:54Z</dcterms:modified>
</cp:coreProperties>
</file>