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87CF9-5CE9-4D88-9170-DEF408D61C3F}" type="datetimeFigureOut">
              <a:rPr lang="hu-HU" smtClean="0"/>
              <a:t>2025. 05. 17.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2036-5F91-431E-A4A7-ECE8487A21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56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4B26-18E5-4436-BAE3-C537E1B102CF}" type="datetime1">
              <a:rPr lang="hu-HU" smtClean="0"/>
              <a:t>2025. 05. 17.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5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D50-3E6A-4BE9-9312-ED8F7073B2CD}" type="datetime1">
              <a:rPr lang="hu-HU" smtClean="0"/>
              <a:t>2025. 05. 17.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5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050B-5C8C-4FFA-A90A-373242465DE3}" type="datetime1">
              <a:rPr lang="hu-HU" smtClean="0"/>
              <a:t>2025. 05. 17.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52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4B07-A339-448B-B854-C7CC566834D3}" type="datetime1">
              <a:rPr lang="hu-HU" smtClean="0"/>
              <a:t>2025. 05. 17.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76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DEC6-3481-420D-A05D-5F3DA6C04E02}" type="datetime1">
              <a:rPr lang="hu-HU" smtClean="0"/>
              <a:t>2025. 05. 17.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37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E26B-7BA8-4DFF-A9F8-FECA416BB401}" type="datetime1">
              <a:rPr lang="hu-HU" smtClean="0"/>
              <a:t>2025. 05. 17.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27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BBD-85BF-4A65-BD98-7B81EBAD1365}" type="datetime1">
              <a:rPr lang="hu-HU" smtClean="0"/>
              <a:t>2025. 05. 17.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42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7443-BCAF-468E-B98C-606DDD26ECE6}" type="datetime1">
              <a:rPr lang="hu-HU" smtClean="0"/>
              <a:t>2025. 05. 17.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476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C61-09F7-4A8F-9560-5753591A182E}" type="datetime1">
              <a:rPr lang="hu-HU" smtClean="0"/>
              <a:t>2025. 05. 17.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65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D2CC-9438-481F-B45A-3DF55F5DCE32}" type="datetime1">
              <a:rPr lang="hu-HU" smtClean="0"/>
              <a:t>2025. 05. 17.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91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5D45-0DA9-4B98-82EE-7E23159131AE}" type="datetime1">
              <a:rPr lang="hu-HU" smtClean="0"/>
              <a:t>2025. 05. 17.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10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A1B5-3F08-478A-9C67-97C4BBE113EE}" type="datetime1">
              <a:rPr lang="hu-HU" smtClean="0"/>
              <a:t>2025. 05. 17.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7048-55AF-4CE3-97CD-E127E83182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50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xchangerate-ap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330914"/>
            <a:ext cx="9144000" cy="2387600"/>
          </a:xfrm>
        </p:spPr>
        <p:txBody>
          <a:bodyPr/>
          <a:lstStyle/>
          <a:p>
            <a:r>
              <a:rPr lang="hu-HU" b="1" dirty="0" err="1"/>
              <a:t>MoneyMagNet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3999" y="2185141"/>
            <a:ext cx="9144000" cy="1655762"/>
          </a:xfrm>
        </p:spPr>
        <p:txBody>
          <a:bodyPr/>
          <a:lstStyle/>
          <a:p>
            <a:r>
              <a:rPr lang="hu-HU" dirty="0" smtClean="0"/>
              <a:t>Tranzakció követő pénzügyi alkalmazás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68" y="3013022"/>
            <a:ext cx="2594063" cy="2563181"/>
          </a:xfrm>
          <a:prstGeom prst="rect">
            <a:avLst/>
          </a:prstGeom>
        </p:spPr>
      </p:pic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9551-D421-487F-8E0E-213F30C69C96}" type="datetime1">
              <a:rPr lang="hu-HU" smtClean="0"/>
              <a:t>2025. 05. 17.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364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FF2E-F48F-4DB2-A3CE-631E7C6D5D6D}" type="datetime1">
              <a:rPr lang="hu-HU" smtClean="0"/>
              <a:t>2025. 05. 17.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Szlovák Anna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2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38200" y="2263515"/>
            <a:ext cx="4483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alkalmazás egy kiadás és bevétel követő rendszer, ami segít átláthatóbbá tenni a felhasználó számára a pénzügyeit. A célközönség elsősorban diákok, fiatal felnőttek, akik szeretnék tudatosan kezelni a </a:t>
            </a:r>
            <a:r>
              <a:rPr lang="hu-HU" dirty="0" smtClean="0"/>
              <a:t>pénzüket, megtakarításaikat. Vagy akik többféle </a:t>
            </a:r>
            <a:r>
              <a:rPr lang="hu-HU" dirty="0"/>
              <a:t>pénznemben mozgatják a pénzüket, és egy tiszta, átfogó képet szeretnének kapni erről. 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838200" y="1355871"/>
            <a:ext cx="57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Bemutatás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636" y="184317"/>
            <a:ext cx="3294418" cy="653715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838200" y="4925485"/>
            <a:ext cx="473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dirty="0" smtClean="0"/>
              <a:t>alkalmazás </a:t>
            </a:r>
            <a:r>
              <a:rPr lang="hu-HU" dirty="0"/>
              <a:t>angol és magyar </a:t>
            </a:r>
            <a:r>
              <a:rPr lang="hu-HU" dirty="0" smtClean="0"/>
              <a:t>nyelven elérhető.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5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C61-09F7-4A8F-9560-5753591A182E}" type="datetime1">
              <a:rPr lang="hu-HU" smtClean="0"/>
              <a:t>2025. 05. 17.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3</a:t>
            </a:fld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283868" y="719016"/>
            <a:ext cx="6653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Tranzakciót leíró </a:t>
            </a:r>
            <a:r>
              <a:rPr lang="hu-HU" sz="3600" dirty="0" err="1" smtClean="0"/>
              <a:t>adatstruktúta</a:t>
            </a:r>
            <a:r>
              <a:rPr lang="hu-HU" sz="3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ö</a:t>
            </a:r>
            <a:r>
              <a:rPr lang="hu-HU" dirty="0" smtClean="0"/>
              <a:t>sszeg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leírás (név)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kiadás/bevétel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kategória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</a:t>
            </a:r>
            <a:r>
              <a:rPr lang="hu-HU" dirty="0" smtClean="0"/>
              <a:t>átum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pénznem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</a:t>
            </a:r>
            <a:r>
              <a:rPr lang="hu-HU" dirty="0" smtClean="0"/>
              <a:t>étrehozásának helye (engedély megadása esetén)</a:t>
            </a:r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6" y="252329"/>
            <a:ext cx="3076137" cy="61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4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C61-09F7-4A8F-9560-5753591A182E}" type="datetime1">
              <a:rPr lang="hu-HU" smtClean="0"/>
              <a:t>2025. 05. 17.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94" y="396708"/>
            <a:ext cx="3003377" cy="595964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58" y="407119"/>
            <a:ext cx="2998130" cy="594923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47402" y="744003"/>
            <a:ext cx="5892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Napi árfolyam lekérdezése</a:t>
            </a:r>
            <a:endParaRPr lang="hu-HU" sz="36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347402" y="1899201"/>
            <a:ext cx="4497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4"/>
              </a:rPr>
              <a:t>https://www.exchangerate-api.com/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24 óránként egyszer (csak 1500 ingyenes lekérdezés/hónap)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sikertelen lekérdezés esetén a legutolsó elmentett állapot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hálózat: </a:t>
            </a:r>
            <a:r>
              <a:rPr lang="hu-HU" dirty="0" err="1" smtClean="0"/>
              <a:t>Retrofit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9431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C61-09F7-4A8F-9560-5753591A182E}" type="datetime1">
              <a:rPr lang="hu-HU" smtClean="0"/>
              <a:t>2025. 05. 17.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6" y="156076"/>
            <a:ext cx="3124644" cy="620027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581400" y="368968"/>
            <a:ext cx="64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Összegzés egyetlen pénznemben</a:t>
            </a:r>
            <a:endParaRPr lang="hu-HU" sz="36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038600" y="3500619"/>
            <a:ext cx="551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</a:t>
            </a:r>
            <a:r>
              <a:rPr lang="hu-HU" dirty="0" smtClean="0"/>
              <a:t>otiváló animációk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</a:t>
            </a:r>
            <a:r>
              <a:rPr lang="hu-HU" dirty="0" smtClean="0"/>
              <a:t>tlátható diagramok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36" y="1108659"/>
            <a:ext cx="2736590" cy="543025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71" y="1108659"/>
            <a:ext cx="2726635" cy="54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C61-09F7-4A8F-9560-5753591A182E}" type="datetime1">
              <a:rPr lang="hu-HU" smtClean="0"/>
              <a:t>2025. 05. 17.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15" y="306554"/>
            <a:ext cx="3140813" cy="623235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231731" y="657726"/>
            <a:ext cx="584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Összefoglalás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277853" y="1572126"/>
            <a:ext cx="5566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egyszerű, intuitív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felhasználóbarát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személyre szabható: választható </a:t>
            </a:r>
            <a:br>
              <a:rPr lang="hu-HU" dirty="0" smtClean="0"/>
            </a:br>
            <a:r>
              <a:rPr lang="hu-HU" dirty="0" smtClean="0"/>
              <a:t>alapértelmezett valuta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két nyelven elérhető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motiváló elemek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56" y="980891"/>
            <a:ext cx="2353848" cy="5228505"/>
          </a:xfrm>
          <a:prstGeom prst="rect">
            <a:avLst/>
          </a:prstGeom>
        </p:spPr>
      </p:pic>
      <p:cxnSp>
        <p:nvCxnSpPr>
          <p:cNvPr id="10" name="Egyenes összekötő nyíllal 9"/>
          <p:cNvCxnSpPr/>
          <p:nvPr/>
        </p:nvCxnSpPr>
        <p:spPr>
          <a:xfrm flipH="1" flipV="1">
            <a:off x="3830747" y="3577389"/>
            <a:ext cx="1447106" cy="3288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V="1">
            <a:off x="7307179" y="2735179"/>
            <a:ext cx="1709767" cy="117107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8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C61-09F7-4A8F-9560-5753591A182E}" type="datetime1">
              <a:rPr lang="hu-HU" smtClean="0"/>
              <a:t>2025. 05. 17.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Szlovák Anna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7048-55AF-4CE3-97CD-E127E83182C6}" type="slidenum">
              <a:rPr lang="hu-HU" smtClean="0"/>
              <a:t>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385011" y="561474"/>
            <a:ext cx="925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Javítandó hibák és </a:t>
            </a:r>
            <a:r>
              <a:rPr lang="hu-HU" sz="3600" dirty="0" err="1" smtClean="0"/>
              <a:t>továbblépési</a:t>
            </a:r>
            <a:r>
              <a:rPr lang="hu-HU" sz="3600" dirty="0" smtClean="0"/>
              <a:t> lehetőségek</a:t>
            </a:r>
            <a:endParaRPr lang="hu-HU" sz="36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529389" y="1475874"/>
            <a:ext cx="9881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b="1" dirty="0" err="1"/>
              <a:t>location</a:t>
            </a:r>
            <a:r>
              <a:rPr lang="hu-HU" dirty="0"/>
              <a:t> lehetne módosítható, térképen választható ponttal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felhasználói fiók regisztrálása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különböző </a:t>
            </a:r>
            <a:r>
              <a:rPr lang="hu-HU" b="1" dirty="0"/>
              <a:t>zseb</a:t>
            </a:r>
            <a:r>
              <a:rPr lang="hu-HU" dirty="0"/>
              <a:t>/célt lehessen beállítani, pl. külön malacpersely 1 adott célra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autocomplete</a:t>
            </a:r>
            <a:r>
              <a:rPr lang="hu-HU" dirty="0"/>
              <a:t> text (új kategória megadásánál, tranzakció nevének beírásakor)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engedély elkérésénél tájékoztató!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settings</a:t>
            </a:r>
            <a:r>
              <a:rPr lang="hu-HU" dirty="0"/>
              <a:t> </a:t>
            </a:r>
            <a:r>
              <a:rPr lang="hu-HU" dirty="0" err="1"/>
              <a:t>screen</a:t>
            </a:r>
            <a:r>
              <a:rPr lang="hu-HU" dirty="0"/>
              <a:t> elég üres, a nyelv beállítás is lehetne ott ill. hozzáadni további beállítási lehetőségeket (sötét téma...)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      </a:t>
            </a:r>
            <a:r>
              <a:rPr lang="hu-HU" dirty="0" err="1" smtClean="0"/>
              <a:t>bug</a:t>
            </a:r>
            <a:r>
              <a:rPr lang="hu-HU" dirty="0" smtClean="0"/>
              <a:t>: pénzösszeg </a:t>
            </a:r>
            <a:r>
              <a:rPr lang="hu-HU" dirty="0"/>
              <a:t>nagysága szerinti szűrésnél csak a számot nézi, nem váltja át a valutát :)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oszlopdiagramok szebben pozicionálása, animáció kicsit lassú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      </a:t>
            </a:r>
            <a:r>
              <a:rPr lang="hu-HU" dirty="0" err="1" smtClean="0"/>
              <a:t>api</a:t>
            </a:r>
            <a:r>
              <a:rPr lang="hu-HU" dirty="0" smtClean="0"/>
              <a:t> </a:t>
            </a:r>
            <a:r>
              <a:rPr lang="hu-HU" dirty="0"/>
              <a:t>kulcs </a:t>
            </a:r>
            <a:r>
              <a:rPr lang="hu-HU" dirty="0" err="1" smtClean="0"/>
              <a:t>hardcodeolva</a:t>
            </a:r>
            <a:r>
              <a:rPr lang="hu-HU" dirty="0" smtClean="0"/>
              <a:t>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      értesíteni </a:t>
            </a:r>
            <a:r>
              <a:rPr lang="hu-HU" dirty="0"/>
              <a:t>a felhasználót ha a napi árfolyam lekérése </a:t>
            </a:r>
            <a:r>
              <a:rPr lang="hu-HU" dirty="0" smtClean="0"/>
              <a:t>meghiúsult és régi adatot töltöttünk be</a:t>
            </a:r>
            <a:endParaRPr lang="hu-HU" dirty="0"/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1" y="3441031"/>
            <a:ext cx="280088" cy="28008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24" y="3945391"/>
            <a:ext cx="333357" cy="33335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1" y="4278749"/>
            <a:ext cx="280088" cy="2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267</Words>
  <Application>Microsoft Office PowerPoint</Application>
  <PresentationFormat>Szélesvásznú</PresentationFormat>
  <Paragraphs>59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MoneyMagNet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MoneyMagNet </dc:title>
  <dc:creator>Anna</dc:creator>
  <cp:lastModifiedBy>Anna</cp:lastModifiedBy>
  <cp:revision>12</cp:revision>
  <cp:lastPrinted>2025-05-17T19:03:57Z</cp:lastPrinted>
  <dcterms:created xsi:type="dcterms:W3CDTF">2025-05-17T18:38:24Z</dcterms:created>
  <dcterms:modified xsi:type="dcterms:W3CDTF">2025-05-17T19:04:16Z</dcterms:modified>
</cp:coreProperties>
</file>