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1" r:id="rId5"/>
    <p:sldId id="269" r:id="rId6"/>
    <p:sldId id="274" r:id="rId7"/>
    <p:sldId id="272" r:id="rId8"/>
    <p:sldId id="270" r:id="rId9"/>
    <p:sldId id="271" r:id="rId10"/>
    <p:sldId id="27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0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348A8D-D21C-42E8-8C11-14AC2B319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B0EBCA3-85B7-488B-9395-DCB6D499E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BFC93A-4190-455C-9CEA-B9807125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DFD1-6485-42F0-8EB8-C9F92F7CA34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71C1110-0E2B-4A96-8F91-A2E5BC36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3714F1-7F63-4A39-95CA-3519D897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D0EB-3BE0-4917-80B2-1A4EEA68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7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51F037-F673-40E1-B210-CE506811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E61D720-8527-4C9B-A4EA-F6BE11C88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AFA10C9-EBAD-47C4-AD90-1671E09D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DFD1-6485-42F0-8EB8-C9F92F7CA34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09564AC-1469-412E-A95A-EAE15252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B80F2CA-7006-420D-9E63-A9D9A7E9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D0EB-3BE0-4917-80B2-1A4EEA68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3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1A6FC67-344F-4E60-ABAD-221A12186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0A2FACA-79A0-4605-AFFD-5E27D6D10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C861B7C-3648-475C-B81C-4C983F3A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DFD1-6485-42F0-8EB8-C9F92F7CA34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F427620-A8C4-4C66-8912-91560806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A433614-3345-4F21-8AF7-0C43EB73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D0EB-3BE0-4917-80B2-1A4EEA68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875F6B-7AD9-4055-9877-5C6A42C0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F41DF9-7FE1-4749-9B5A-1F409EE9A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6A53AA7-1280-45F6-8FB4-F171203C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DFD1-6485-42F0-8EB8-C9F92F7CA34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AFB99AE-C2E5-48F4-A4F0-F0E732CA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1F33FBF-862E-44B7-92E4-B9C951FE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D0EB-3BE0-4917-80B2-1A4EEA68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5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944A7-C58B-4A38-A2E1-7BF02FAC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8A9641F-0368-4E4B-B48C-B8F5FF901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10881B1-D250-4C83-A754-A4B1D45A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DFD1-6485-42F0-8EB8-C9F92F7CA34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8BB1A49-E043-49E2-900E-51CE02EA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43E4A8E-ACC4-4AD6-9E84-41492C80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D0EB-3BE0-4917-80B2-1A4EEA68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4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8D3F23-FD0B-4886-B9D6-CD106076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B2B16D2-A208-4AAA-9C37-25DEE1ACC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239D8B8-7E3F-4DE5-8CFE-8F42A9C2D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0DC7D86-8B00-4620-934B-F8260A6E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DFD1-6485-42F0-8EB8-C9F92F7CA34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80FA1A3-0354-426F-81ED-E2B265D9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FACD57D-66BF-4855-BF3A-E2EED3E1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D0EB-3BE0-4917-80B2-1A4EEA68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89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5B21D42-D550-4B9C-B241-D7F69C8C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FFD3860-F12E-4FFC-9223-09915109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A6FDD8D-67A4-462E-A3F3-15967FFB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F3B3A81-B921-46CB-B2D6-3162B71A0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441B534-1584-4B68-ABD0-3A916A77C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F3A0D7C-8E66-49AA-ADE7-E36FDC80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DFD1-6485-42F0-8EB8-C9F92F7CA34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3353996-7016-49DA-A624-FF5230B3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6ABB670-D3D5-4DB5-98A2-CFA08C20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D0EB-3BE0-4917-80B2-1A4EEA68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3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3D2600-CD93-4D69-A7B8-24E16355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5AC2788-0E48-4DEB-850A-5CD17DD1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DFD1-6485-42F0-8EB8-C9F92F7CA34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CEBCFEF-52B5-42F9-A52B-698CC19C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81A5BFF-4C65-43F1-A514-B6EA729F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D0EB-3BE0-4917-80B2-1A4EEA68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6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D34AD70-A238-43C0-9E4D-7721606B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DFD1-6485-42F0-8EB8-C9F92F7CA34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CFD30E9-7913-45E1-9541-50D85AB0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202E1F3-15D5-4948-B396-6CD05470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D0EB-3BE0-4917-80B2-1A4EEA68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B471D1-E96A-46AD-9741-A654DE18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3C9F947-2E63-4AFF-BFD9-2D274A11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7681115-BF7B-4ABE-8B23-739297D5F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95DC387-FE60-4CA1-8C97-7382FD2C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DFD1-6485-42F0-8EB8-C9F92F7CA34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BBCE374-6A3B-4F7B-9149-9D1270FF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615A94F-3A11-4E0B-9446-6FA73F9A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D0EB-3BE0-4917-80B2-1A4EEA68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4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C99661-92DD-48CA-A185-F00F6E85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171F080-0513-400A-9B13-E1E7C8E2E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B06D42A-B6F9-480D-8506-97BCCB079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D584E8E-CA67-49F9-BBF9-FA0A8C93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DFD1-6485-42F0-8EB8-C9F92F7CA34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2A53467-F02C-46C8-A50B-4EAEA897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ADB1C4D-CD19-4998-85F1-66697D5C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4D0EB-3BE0-4917-80B2-1A4EEA68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9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F896EAC-EB6E-4FDD-98EE-214CEA6D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FEAD1F2-B942-4ACC-8AC2-C826FC529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0A12CE3-0FE4-4DC7-8FA0-378BFB284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DDFD1-6485-42F0-8EB8-C9F92F7CA346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A409C2-A684-49A7-B891-C8D74B88F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FACD012-3304-46AB-BF7B-02B4D07FD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4D0EB-3BE0-4917-80B2-1A4EEA68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6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3DB3957-C754-498E-A819-9DEBD000CD4C}"/>
              </a:ext>
            </a:extLst>
          </p:cNvPr>
          <p:cNvSpPr/>
          <p:nvPr/>
        </p:nvSpPr>
        <p:spPr>
          <a:xfrm>
            <a:off x="369971" y="1179095"/>
            <a:ext cx="2718134" cy="1965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BDC5251-7D28-4F4C-A01D-ABA7E0B37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737"/>
          <a:stretch/>
        </p:blipFill>
        <p:spPr>
          <a:xfrm>
            <a:off x="369971" y="862012"/>
            <a:ext cx="5981700" cy="3170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28296E0-61FB-4132-A62B-A8B89D02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69" y="3986762"/>
            <a:ext cx="6638925" cy="2162175"/>
          </a:xfrm>
          <a:prstGeom prst="rect">
            <a:avLst/>
          </a:prstGeom>
        </p:spPr>
      </p:pic>
      <p:pic>
        <p:nvPicPr>
          <p:cNvPr id="1030" name="Picture 6" descr="쿠우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66" y="1411162"/>
            <a:ext cx="2365710" cy="23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B2B8E39-D03B-437E-A852-E6153BE11CFA}"/>
              </a:ext>
            </a:extLst>
          </p:cNvPr>
          <p:cNvSpPr/>
          <p:nvPr/>
        </p:nvSpPr>
        <p:spPr>
          <a:xfrm>
            <a:off x="4831642" y="1829683"/>
            <a:ext cx="2528717" cy="2110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6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6600" dirty="0" smtClean="0">
                <a:solidFill>
                  <a:schemeClr val="accent6">
                    <a:lumMod val="75000"/>
                  </a:schemeClr>
                </a:solidFill>
              </a:rPr>
              <a:t>시연</a:t>
            </a:r>
            <a:endParaRPr lang="ko-KR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3DB3957-C754-498E-A819-9DEBD000CD4C}"/>
              </a:ext>
            </a:extLst>
          </p:cNvPr>
          <p:cNvSpPr/>
          <p:nvPr/>
        </p:nvSpPr>
        <p:spPr>
          <a:xfrm>
            <a:off x="266452" y="692267"/>
            <a:ext cx="1915274" cy="417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//QNA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1"/>
          <a:stretch/>
        </p:blipFill>
        <p:spPr bwMode="auto">
          <a:xfrm>
            <a:off x="2286000" y="725220"/>
            <a:ext cx="7620000" cy="543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3" y="712260"/>
            <a:ext cx="37052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6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7B55CAD-035D-401E-8731-3E566AA5DBD4}"/>
              </a:ext>
            </a:extLst>
          </p:cNvPr>
          <p:cNvSpPr/>
          <p:nvPr/>
        </p:nvSpPr>
        <p:spPr>
          <a:xfrm>
            <a:off x="1364942" y="4861590"/>
            <a:ext cx="2606838" cy="585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F11C38-42A1-48DD-9052-CB79C5F21DAE}"/>
              </a:ext>
            </a:extLst>
          </p:cNvPr>
          <p:cNvSpPr/>
          <p:nvPr/>
        </p:nvSpPr>
        <p:spPr>
          <a:xfrm>
            <a:off x="1364942" y="3169153"/>
            <a:ext cx="2606838" cy="585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 Implement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DF15355-FA6A-4E6A-9AD9-B8F5170471C7}"/>
              </a:ext>
            </a:extLst>
          </p:cNvPr>
          <p:cNvSpPr/>
          <p:nvPr/>
        </p:nvSpPr>
        <p:spPr>
          <a:xfrm>
            <a:off x="3736991" y="1497979"/>
            <a:ext cx="1925053" cy="585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7DBAE04-8060-402B-92D1-EE0D3D90223D}"/>
              </a:ext>
            </a:extLst>
          </p:cNvPr>
          <p:cNvSpPr/>
          <p:nvPr/>
        </p:nvSpPr>
        <p:spPr>
          <a:xfrm>
            <a:off x="488160" y="1497977"/>
            <a:ext cx="1925053" cy="585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49048D8-8998-41AB-BC3E-DAA00BB04AA0}"/>
              </a:ext>
            </a:extLst>
          </p:cNvPr>
          <p:cNvSpPr/>
          <p:nvPr/>
        </p:nvSpPr>
        <p:spPr>
          <a:xfrm>
            <a:off x="9012228" y="3169151"/>
            <a:ext cx="2269969" cy="5855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65FA5DF-CE74-47C7-A343-536DC001B874}"/>
              </a:ext>
            </a:extLst>
          </p:cNvPr>
          <p:cNvSpPr/>
          <p:nvPr/>
        </p:nvSpPr>
        <p:spPr>
          <a:xfrm>
            <a:off x="9012228" y="4861589"/>
            <a:ext cx="2269969" cy="5855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BA135494-584C-426D-B702-CB3B0A20759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668361" y="3754690"/>
            <a:ext cx="0" cy="1106900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54AD5B7B-7830-44D3-B0DD-8F2993537F8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147213" y="3754688"/>
            <a:ext cx="0" cy="1106901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49D7F26-86D5-4475-ADF2-CFC70499A5E2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413213" y="1790746"/>
            <a:ext cx="1323778" cy="2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49B6B707-45EB-4436-9071-5B54408E5F8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2668361" y="2083516"/>
            <a:ext cx="2031157" cy="1085637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72B23D4E-D32C-43FE-8E24-8E3D4D5C5EB0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 flipV="1">
            <a:off x="7671894" y="3461920"/>
            <a:ext cx="1340334" cy="1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B2B8E39-D03B-437E-A852-E6153BE11CFA}"/>
              </a:ext>
            </a:extLst>
          </p:cNvPr>
          <p:cNvSpPr/>
          <p:nvPr/>
        </p:nvSpPr>
        <p:spPr>
          <a:xfrm>
            <a:off x="266451" y="692267"/>
            <a:ext cx="2790901" cy="417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//Singleton Project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구조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49048D8-8998-41AB-BC3E-DAA00BB04AA0}"/>
              </a:ext>
            </a:extLst>
          </p:cNvPr>
          <p:cNvSpPr/>
          <p:nvPr/>
        </p:nvSpPr>
        <p:spPr>
          <a:xfrm>
            <a:off x="5401925" y="3169152"/>
            <a:ext cx="2269969" cy="585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 Implement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65FA5DF-CE74-47C7-A343-536DC001B874}"/>
              </a:ext>
            </a:extLst>
          </p:cNvPr>
          <p:cNvSpPr/>
          <p:nvPr/>
        </p:nvSpPr>
        <p:spPr>
          <a:xfrm>
            <a:off x="5401925" y="4861590"/>
            <a:ext cx="2269969" cy="585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54AD5B7B-7830-44D3-B0DD-8F2993537F88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6536910" y="3754689"/>
            <a:ext cx="0" cy="1106901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2B23D4E-D32C-43FE-8E24-8E3D4D5C5EB0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3971780" y="3461921"/>
            <a:ext cx="1430145" cy="1"/>
          </a:xfrm>
          <a:prstGeom prst="straightConnector1">
            <a:avLst/>
          </a:prstGeom>
          <a:ln w="34925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3DB3957-C754-498E-A819-9DEBD000CD4C}"/>
              </a:ext>
            </a:extLst>
          </p:cNvPr>
          <p:cNvSpPr/>
          <p:nvPr/>
        </p:nvSpPr>
        <p:spPr>
          <a:xfrm>
            <a:off x="266452" y="692267"/>
            <a:ext cx="1915274" cy="417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//Interface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구조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44A7C28-8958-4D18-8F47-112392F101B3}"/>
              </a:ext>
            </a:extLst>
          </p:cNvPr>
          <p:cNvSpPr/>
          <p:nvPr/>
        </p:nvSpPr>
        <p:spPr>
          <a:xfrm>
            <a:off x="5325535" y="901087"/>
            <a:ext cx="1419919" cy="58220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2225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Interface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D5C78D3B-F2FA-4E87-A328-EB0C2CD64AA6}"/>
              </a:ext>
            </a:extLst>
          </p:cNvPr>
          <p:cNvSpPr/>
          <p:nvPr/>
        </p:nvSpPr>
        <p:spPr>
          <a:xfrm>
            <a:off x="1552090" y="1835047"/>
            <a:ext cx="1476893" cy="474409"/>
          </a:xfrm>
          <a:prstGeom prst="roundRect">
            <a:avLst/>
          </a:prstGeom>
          <a:solidFill>
            <a:schemeClr val="bg1"/>
          </a:solidFill>
          <a:ln w="22225" cap="flat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관리자로그인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5E395B1F-738E-4D7B-9C03-825DE2C10DD8}"/>
              </a:ext>
            </a:extLst>
          </p:cNvPr>
          <p:cNvSpPr/>
          <p:nvPr/>
        </p:nvSpPr>
        <p:spPr>
          <a:xfrm>
            <a:off x="5141628" y="1787876"/>
            <a:ext cx="1787040" cy="474409"/>
          </a:xfrm>
          <a:prstGeom prst="roundRect">
            <a:avLst/>
          </a:prstGeom>
          <a:solidFill>
            <a:schemeClr val="bg1"/>
          </a:solidFill>
          <a:ln w="22225" cap="flat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회원로그인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4807AFCE-A9E5-42C2-B3CC-FFA6A58C472D}"/>
              </a:ext>
            </a:extLst>
          </p:cNvPr>
          <p:cNvSpPr/>
          <p:nvPr/>
        </p:nvSpPr>
        <p:spPr>
          <a:xfrm>
            <a:off x="9220966" y="1787876"/>
            <a:ext cx="1787040" cy="474409"/>
          </a:xfrm>
          <a:prstGeom prst="roundRect">
            <a:avLst/>
          </a:prstGeom>
          <a:solidFill>
            <a:schemeClr val="bg1"/>
          </a:solidFill>
          <a:ln w="22225" cap="flat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80D599FD-D7DD-4A1F-9FD3-C45229683C6E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2290537" y="2309456"/>
            <a:ext cx="0" cy="5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397D0A48-2330-4E48-8661-05BC7F4B0817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1161875" y="2309456"/>
            <a:ext cx="1128662" cy="5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44AADC0B-D6E4-4EE4-A90E-82C0AD65F686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>
            <a:off x="2290537" y="2309456"/>
            <a:ext cx="1087115" cy="5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C5F05E5A-306D-4650-A786-677DC6763200}"/>
              </a:ext>
            </a:extLst>
          </p:cNvPr>
          <p:cNvSpPr/>
          <p:nvPr/>
        </p:nvSpPr>
        <p:spPr>
          <a:xfrm>
            <a:off x="615958" y="2900693"/>
            <a:ext cx="1091833" cy="474409"/>
          </a:xfrm>
          <a:prstGeom prst="roundRect">
            <a:avLst/>
          </a:prstGeom>
          <a:solidFill>
            <a:schemeClr val="bg1"/>
          </a:solidFill>
          <a:ln w="22225" cap="flat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회원관리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32495C60-E0C7-405C-B884-DA4654AC1792}"/>
              </a:ext>
            </a:extLst>
          </p:cNvPr>
          <p:cNvSpPr/>
          <p:nvPr/>
        </p:nvSpPr>
        <p:spPr>
          <a:xfrm>
            <a:off x="1786167" y="2900693"/>
            <a:ext cx="1008739" cy="474409"/>
          </a:xfrm>
          <a:prstGeom prst="roundRect">
            <a:avLst/>
          </a:prstGeom>
          <a:solidFill>
            <a:schemeClr val="bg1"/>
          </a:solidFill>
          <a:ln w="22225" cap="flat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재고관리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="" xmlns:a16="http://schemas.microsoft.com/office/drawing/2014/main" id="{A2C02139-C79C-4667-B1B8-58645B97E76F}"/>
              </a:ext>
            </a:extLst>
          </p:cNvPr>
          <p:cNvSpPr/>
          <p:nvPr/>
        </p:nvSpPr>
        <p:spPr>
          <a:xfrm>
            <a:off x="2873282" y="2900693"/>
            <a:ext cx="1008739" cy="474409"/>
          </a:xfrm>
          <a:prstGeom prst="roundRect">
            <a:avLst/>
          </a:prstGeom>
          <a:solidFill>
            <a:schemeClr val="bg1"/>
          </a:solidFill>
          <a:ln w="22225" cap="flat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로그아웃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3BDEFD3D-5C71-4030-9B18-ADA1C382B839}"/>
              </a:ext>
            </a:extLst>
          </p:cNvPr>
          <p:cNvSpPr/>
          <p:nvPr/>
        </p:nvSpPr>
        <p:spPr>
          <a:xfrm>
            <a:off x="615958" y="3418620"/>
            <a:ext cx="1109613" cy="14886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회원리스트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회원검색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회원정보수정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회원탈퇴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8C12FF2-82A1-411E-89D9-4784CFE05D9C}"/>
              </a:ext>
            </a:extLst>
          </p:cNvPr>
          <p:cNvSpPr/>
          <p:nvPr/>
        </p:nvSpPr>
        <p:spPr>
          <a:xfrm>
            <a:off x="1782823" y="3418620"/>
            <a:ext cx="1008739" cy="17553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재고확인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재고추가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상품삭제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상품추가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누적판매량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5E3186E4-262E-430F-AE89-EBBACABA7F34}"/>
              </a:ext>
            </a:extLst>
          </p:cNvPr>
          <p:cNvSpPr/>
          <p:nvPr/>
        </p:nvSpPr>
        <p:spPr>
          <a:xfrm>
            <a:off x="4443664" y="2900693"/>
            <a:ext cx="1008739" cy="474409"/>
          </a:xfrm>
          <a:prstGeom prst="roundRect">
            <a:avLst/>
          </a:prstGeom>
          <a:solidFill>
            <a:schemeClr val="bg1"/>
          </a:solidFill>
          <a:ln w="22225" cap="flat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주문하기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8C014878-EF10-495C-9085-2895D15B3F60}"/>
              </a:ext>
            </a:extLst>
          </p:cNvPr>
          <p:cNvSpPr/>
          <p:nvPr/>
        </p:nvSpPr>
        <p:spPr>
          <a:xfrm>
            <a:off x="5530779" y="2900693"/>
            <a:ext cx="1008739" cy="474409"/>
          </a:xfrm>
          <a:prstGeom prst="roundRect">
            <a:avLst/>
          </a:prstGeom>
          <a:solidFill>
            <a:schemeClr val="bg1"/>
          </a:solidFill>
          <a:ln w="22225" cap="flat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정보관리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="" xmlns:a16="http://schemas.microsoft.com/office/drawing/2014/main" id="{FC022BC4-0A67-4828-B83F-B6F9302D120A}"/>
              </a:ext>
            </a:extLst>
          </p:cNvPr>
          <p:cNvSpPr/>
          <p:nvPr/>
        </p:nvSpPr>
        <p:spPr>
          <a:xfrm>
            <a:off x="6617894" y="2900693"/>
            <a:ext cx="1008739" cy="474409"/>
          </a:xfrm>
          <a:prstGeom prst="roundRect">
            <a:avLst/>
          </a:prstGeom>
          <a:solidFill>
            <a:schemeClr val="bg1"/>
          </a:solidFill>
          <a:ln w="22225" cap="flat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로그아웃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65D383CE-4A5B-4C5D-B2B6-8B345D14D188}"/>
              </a:ext>
            </a:extLst>
          </p:cNvPr>
          <p:cNvSpPr/>
          <p:nvPr/>
        </p:nvSpPr>
        <p:spPr>
          <a:xfrm>
            <a:off x="5527435" y="3418620"/>
            <a:ext cx="1008739" cy="1049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2225" cap="flat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내정보확인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en-US" altLang="ko-KR" sz="105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회원탈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퇴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5B0BA3EB-67C8-4C3D-A98D-1B7FDC3BD9C5}"/>
              </a:ext>
            </a:extLst>
          </p:cNvPr>
          <p:cNvCxnSpPr>
            <a:stCxn id="10" idx="2"/>
            <a:endCxn id="64" idx="0"/>
          </p:cNvCxnSpPr>
          <p:nvPr/>
        </p:nvCxnSpPr>
        <p:spPr>
          <a:xfrm flipH="1">
            <a:off x="4948034" y="2262285"/>
            <a:ext cx="1087114" cy="63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D24C7F09-2F08-43BA-88BE-68FF96F56DA2}"/>
              </a:ext>
            </a:extLst>
          </p:cNvPr>
          <p:cNvCxnSpPr>
            <a:stCxn id="10" idx="2"/>
            <a:endCxn id="65" idx="0"/>
          </p:cNvCxnSpPr>
          <p:nvPr/>
        </p:nvCxnSpPr>
        <p:spPr>
          <a:xfrm>
            <a:off x="6035148" y="2262285"/>
            <a:ext cx="1" cy="63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53C585C-39E9-4CFE-8AB9-677CA60F781A}"/>
              </a:ext>
            </a:extLst>
          </p:cNvPr>
          <p:cNvCxnSpPr>
            <a:stCxn id="10" idx="2"/>
            <a:endCxn id="66" idx="0"/>
          </p:cNvCxnSpPr>
          <p:nvPr/>
        </p:nvCxnSpPr>
        <p:spPr>
          <a:xfrm>
            <a:off x="6035148" y="2262285"/>
            <a:ext cx="1087116" cy="63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178C3A20-A6F6-480E-B1AF-DD0E2E35BC9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035495" y="1483288"/>
            <a:ext cx="4078991" cy="30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2CDF3582-6C11-4A42-942E-F32D416348D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6035148" y="1483288"/>
            <a:ext cx="347" cy="30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3D5A046C-2E07-4816-A8AC-1E57C2FA3E6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290537" y="1483288"/>
            <a:ext cx="3744958" cy="35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663110" y="2167467"/>
            <a:ext cx="902753" cy="16933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632351" y="3769139"/>
            <a:ext cx="798906" cy="0"/>
          </a:xfrm>
          <a:prstGeom prst="line">
            <a:avLst/>
          </a:prstGeom>
          <a:ln w="444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924053" y="5080848"/>
            <a:ext cx="726278" cy="0"/>
          </a:xfrm>
          <a:prstGeom prst="line">
            <a:avLst/>
          </a:prstGeom>
          <a:ln w="444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014360" y="3798885"/>
            <a:ext cx="545664" cy="0"/>
          </a:xfrm>
          <a:prstGeom prst="line">
            <a:avLst/>
          </a:prstGeom>
          <a:ln w="444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957066" y="4769164"/>
            <a:ext cx="660253" cy="0"/>
          </a:xfrm>
          <a:prstGeom prst="line">
            <a:avLst/>
          </a:prstGeom>
          <a:ln w="444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7625" y="3815819"/>
            <a:ext cx="726278" cy="0"/>
          </a:xfrm>
          <a:prstGeom prst="line">
            <a:avLst/>
          </a:prstGeom>
          <a:ln w="444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97932" y="4162950"/>
            <a:ext cx="545664" cy="0"/>
          </a:xfrm>
          <a:prstGeom prst="line">
            <a:avLst/>
          </a:prstGeom>
          <a:ln w="444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31366" y="4467752"/>
            <a:ext cx="878797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957066" y="4124004"/>
            <a:ext cx="660253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5701678" y="4078287"/>
            <a:ext cx="660253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40638" y="4786098"/>
            <a:ext cx="660253" cy="0"/>
          </a:xfrm>
          <a:prstGeom prst="line">
            <a:avLst/>
          </a:prstGeom>
          <a:ln w="444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957066" y="4450818"/>
            <a:ext cx="660253" cy="0"/>
          </a:xfrm>
          <a:prstGeom prst="line">
            <a:avLst/>
          </a:prstGeom>
          <a:ln w="444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701678" y="4393982"/>
            <a:ext cx="660253" cy="0"/>
          </a:xfrm>
          <a:prstGeom prst="line">
            <a:avLst/>
          </a:prstGeom>
          <a:ln w="444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10">
            <a:extLst>
              <a:ext uri="{FF2B5EF4-FFF2-40B4-BE49-F238E27FC236}">
                <a16:creationId xmlns="" xmlns:a16="http://schemas.microsoft.com/office/drawing/2014/main" id="{4807AFCE-A9E5-42C2-B3CC-FFA6A58C472D}"/>
              </a:ext>
            </a:extLst>
          </p:cNvPr>
          <p:cNvSpPr/>
          <p:nvPr/>
        </p:nvSpPr>
        <p:spPr>
          <a:xfrm>
            <a:off x="9220966" y="2900948"/>
            <a:ext cx="1787040" cy="2179900"/>
          </a:xfrm>
          <a:prstGeom prst="roundRect">
            <a:avLst/>
          </a:prstGeom>
          <a:solidFill>
            <a:schemeClr val="bg1"/>
          </a:solidFill>
          <a:ln w="22225" cap="flat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추가사항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-API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Excel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PDF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게임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한컴타자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Hangman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22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B2B8E39-D03B-437E-A852-E6153BE11CFA}"/>
              </a:ext>
            </a:extLst>
          </p:cNvPr>
          <p:cNvSpPr/>
          <p:nvPr/>
        </p:nvSpPr>
        <p:spPr>
          <a:xfrm>
            <a:off x="266451" y="692267"/>
            <a:ext cx="2790901" cy="417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//Singleton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파일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8" t="24506" r="70470" b="37120"/>
          <a:stretch/>
        </p:blipFill>
        <p:spPr bwMode="auto">
          <a:xfrm>
            <a:off x="2454222" y="692267"/>
            <a:ext cx="3807184" cy="544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8" t="62880" r="70470" b="13237"/>
          <a:stretch/>
        </p:blipFill>
        <p:spPr bwMode="auto">
          <a:xfrm>
            <a:off x="6261406" y="2059397"/>
            <a:ext cx="3807184" cy="339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3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B2B8E39-D03B-437E-A852-E6153BE11CFA}"/>
              </a:ext>
            </a:extLst>
          </p:cNvPr>
          <p:cNvSpPr/>
          <p:nvPr/>
        </p:nvSpPr>
        <p:spPr>
          <a:xfrm>
            <a:off x="266451" y="758171"/>
            <a:ext cx="2790901" cy="417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//View.java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1" y="1151848"/>
            <a:ext cx="10376596" cy="64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1" y="2507531"/>
            <a:ext cx="5363269" cy="374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66451" y="1894696"/>
            <a:ext cx="1157956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B2B8E39-D03B-437E-A852-E6153BE11CFA}"/>
              </a:ext>
            </a:extLst>
          </p:cNvPr>
          <p:cNvSpPr/>
          <p:nvPr/>
        </p:nvSpPr>
        <p:spPr>
          <a:xfrm>
            <a:off x="266450" y="2031871"/>
            <a:ext cx="3308772" cy="417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//ImemberServiceImpl.java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B2B8E39-D03B-437E-A852-E6153BE11CFA}"/>
              </a:ext>
            </a:extLst>
          </p:cNvPr>
          <p:cNvSpPr/>
          <p:nvPr/>
        </p:nvSpPr>
        <p:spPr>
          <a:xfrm>
            <a:off x="266451" y="1186547"/>
            <a:ext cx="2790901" cy="417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//IMemberDaoImpl.java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1" y="1686568"/>
            <a:ext cx="5340400" cy="364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50" y="1686568"/>
            <a:ext cx="6116875" cy="305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606851" y="692267"/>
            <a:ext cx="0" cy="5963906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B2B8E39-D03B-437E-A852-E6153BE11CFA}"/>
              </a:ext>
            </a:extLst>
          </p:cNvPr>
          <p:cNvSpPr/>
          <p:nvPr/>
        </p:nvSpPr>
        <p:spPr>
          <a:xfrm>
            <a:off x="5729650" y="1268927"/>
            <a:ext cx="2790901" cy="417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//DBclass.java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B2B8E39-D03B-437E-A852-E6153BE11CFA}"/>
              </a:ext>
            </a:extLst>
          </p:cNvPr>
          <p:cNvSpPr/>
          <p:nvPr/>
        </p:nvSpPr>
        <p:spPr>
          <a:xfrm>
            <a:off x="266451" y="692267"/>
            <a:ext cx="2790901" cy="417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//API EXCEL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10974" r="50000" b="5159"/>
          <a:stretch/>
        </p:blipFill>
        <p:spPr bwMode="auto">
          <a:xfrm>
            <a:off x="1661901" y="692266"/>
            <a:ext cx="4718874" cy="572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t="23957" r="52107" b="5899"/>
          <a:stretch/>
        </p:blipFill>
        <p:spPr bwMode="auto">
          <a:xfrm>
            <a:off x="6654467" y="692267"/>
            <a:ext cx="4320038" cy="479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7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B2B8E39-D03B-437E-A852-E6153BE11CFA}"/>
              </a:ext>
            </a:extLst>
          </p:cNvPr>
          <p:cNvSpPr/>
          <p:nvPr/>
        </p:nvSpPr>
        <p:spPr>
          <a:xfrm>
            <a:off x="266451" y="692267"/>
            <a:ext cx="2790901" cy="417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//API PDF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12926" r="36858" b="8144"/>
          <a:stretch/>
        </p:blipFill>
        <p:spPr bwMode="auto">
          <a:xfrm>
            <a:off x="1661901" y="692267"/>
            <a:ext cx="6718285" cy="59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2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71</Words>
  <Application>Microsoft Office PowerPoint</Application>
  <PresentationFormat>사용자 지정</PresentationFormat>
  <Paragraphs>50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enpro</dc:creator>
  <cp:lastModifiedBy>AutoBVT</cp:lastModifiedBy>
  <cp:revision>218</cp:revision>
  <dcterms:created xsi:type="dcterms:W3CDTF">2017-09-02T03:43:55Z</dcterms:created>
  <dcterms:modified xsi:type="dcterms:W3CDTF">2017-09-08T05:57:11Z</dcterms:modified>
</cp:coreProperties>
</file>