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588" autoAdjust="0"/>
  </p:normalViewPr>
  <p:slideViewPr>
    <p:cSldViewPr>
      <p:cViewPr varScale="1">
        <p:scale>
          <a:sx n="103" d="100"/>
          <a:sy n="103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20A0-8547-42EE-AF7D-72D62A17A18B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4589D-F752-4895-95F0-27B800443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6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89D-F752-4895-95F0-27B8004430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9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89D-F752-4895-95F0-27B8004430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9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89D-F752-4895-95F0-27B8004430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9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8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3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6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9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06C0-5C12-4649-A4D5-7D83FE2DCC2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1540-4D5C-4E83-8710-240E1909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8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이스크림 사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917372"/>
            <a:ext cx="9721080" cy="294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2058" y="2001034"/>
            <a:ext cx="268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C000"/>
                </a:solidFill>
              </a:rPr>
              <a:t>아슈원해</a:t>
            </a:r>
            <a:r>
              <a:rPr lang="en-US" altLang="ko-KR" sz="4000" b="1" dirty="0" smtClean="0">
                <a:solidFill>
                  <a:srgbClr val="FFC000"/>
                </a:solidFill>
              </a:rPr>
              <a:t>?</a:t>
            </a:r>
            <a:endParaRPr lang="ko-KR" altLang="en-US" sz="4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2568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7400" y="2996952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원용선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김명찬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허준호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40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726" y="1048507"/>
            <a:ext cx="1511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/>
                </a:solidFill>
              </a:rPr>
              <a:t>목 차</a:t>
            </a:r>
            <a:endParaRPr lang="ko-KR" altLang="en-US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1772816"/>
            <a:ext cx="32437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2"/>
                </a:solidFill>
              </a:rPr>
              <a:t>◆ </a:t>
            </a:r>
            <a:r>
              <a:rPr lang="en-US" altLang="ko-KR" sz="3200" dirty="0" smtClean="0">
                <a:solidFill>
                  <a:schemeClr val="tx2"/>
                </a:solidFill>
              </a:rPr>
              <a:t>Interface</a:t>
            </a:r>
            <a:r>
              <a:rPr lang="ko-KR" altLang="en-US" sz="3200" dirty="0" smtClean="0">
                <a:solidFill>
                  <a:schemeClr val="tx2"/>
                </a:solidFill>
              </a:rPr>
              <a:t>구조</a:t>
            </a:r>
            <a:endParaRPr lang="en-US" altLang="ko-KR" sz="3200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2"/>
                </a:solidFill>
              </a:rPr>
              <a:t>◆ </a:t>
            </a:r>
            <a:r>
              <a:rPr lang="en-US" altLang="ko-KR" sz="3200" dirty="0" smtClean="0">
                <a:solidFill>
                  <a:schemeClr val="tx2"/>
                </a:solidFill>
              </a:rPr>
              <a:t>VO </a:t>
            </a:r>
            <a:r>
              <a:rPr lang="ko-KR" altLang="en-US" sz="3200" dirty="0" smtClean="0">
                <a:solidFill>
                  <a:schemeClr val="tx2"/>
                </a:solidFill>
              </a:rPr>
              <a:t>기본 구조</a:t>
            </a:r>
            <a:endParaRPr lang="en-US" altLang="ko-KR" sz="3200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tx2"/>
                </a:solidFill>
              </a:rPr>
              <a:t>◆ </a:t>
            </a:r>
            <a:r>
              <a:rPr lang="en-US" altLang="ko-KR" sz="3200" dirty="0">
                <a:solidFill>
                  <a:schemeClr val="tx2"/>
                </a:solidFill>
              </a:rPr>
              <a:t>DB </a:t>
            </a:r>
            <a:r>
              <a:rPr lang="ko-KR" altLang="en-US" sz="3200" dirty="0">
                <a:solidFill>
                  <a:schemeClr val="tx2"/>
                </a:solidFill>
              </a:rPr>
              <a:t>기본 구조</a:t>
            </a:r>
            <a:endParaRPr lang="en-US" altLang="ko-KR" sz="32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2"/>
                </a:solidFill>
              </a:rPr>
              <a:t>◆ 시</a:t>
            </a:r>
            <a:r>
              <a:rPr lang="ko-KR" altLang="en-US" sz="3200" dirty="0">
                <a:solidFill>
                  <a:schemeClr val="tx2"/>
                </a:solidFill>
              </a:rPr>
              <a:t>연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2568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4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연결선 91"/>
          <p:cNvCxnSpPr>
            <a:endCxn id="46" idx="0"/>
          </p:cNvCxnSpPr>
          <p:nvPr/>
        </p:nvCxnSpPr>
        <p:spPr>
          <a:xfrm>
            <a:off x="2222816" y="3324762"/>
            <a:ext cx="0" cy="219251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58" idx="2"/>
            <a:endCxn id="71" idx="0"/>
          </p:cNvCxnSpPr>
          <p:nvPr/>
        </p:nvCxnSpPr>
        <p:spPr>
          <a:xfrm>
            <a:off x="5362338" y="3501008"/>
            <a:ext cx="0" cy="176095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125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15916" y="1340768"/>
            <a:ext cx="1512168" cy="43204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3728" y="2407568"/>
            <a:ext cx="1800000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 로그인</a:t>
            </a:r>
            <a:endParaRPr lang="ko-KR" altLang="en-US" sz="16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084168" y="2407568"/>
            <a:ext cx="1800000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관리자 로그인</a:t>
            </a:r>
            <a:endParaRPr lang="ko-KR" altLang="en-US" sz="16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9512" y="2407568"/>
            <a:ext cx="1352367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 가입</a:t>
            </a:r>
            <a:endParaRPr lang="ko-KR" altLang="en-US" sz="1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592816" y="3141008"/>
            <a:ext cx="1260000" cy="36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9832" y="3141008"/>
            <a:ext cx="1260000" cy="36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정보 조회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592816" y="3735074"/>
            <a:ext cx="1260000" cy="36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사이즈 선</a:t>
            </a:r>
            <a:r>
              <a:rPr lang="ko-KR" altLang="en-US" sz="1200" dirty="0">
                <a:solidFill>
                  <a:schemeClr val="tx1"/>
                </a:solidFill>
              </a:rPr>
              <a:t>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92816" y="4329140"/>
            <a:ext cx="1260000" cy="36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맛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92816" y="4923206"/>
            <a:ext cx="1260000" cy="36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59832" y="3735074"/>
            <a:ext cx="1260000" cy="36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수정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59832" y="4329140"/>
            <a:ext cx="1260000" cy="36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현금충전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2039" y="3141008"/>
            <a:ext cx="860597" cy="3600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재고관</a:t>
            </a:r>
            <a:r>
              <a:rPr lang="ko-KR" altLang="en-US" sz="1200" dirty="0"/>
              <a:t>리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136396" y="3140968"/>
            <a:ext cx="860597" cy="360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매출관리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111392" y="3141008"/>
            <a:ext cx="860597" cy="36000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상품관리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012160" y="3140968"/>
            <a:ext cx="860597" cy="3600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</a:t>
            </a:r>
            <a:r>
              <a:rPr lang="ko-KR" altLang="en-US" sz="1200" dirty="0"/>
              <a:t>원</a:t>
            </a:r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12160" y="3861068"/>
            <a:ext cx="860597" cy="3600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회원조</a:t>
            </a:r>
            <a:r>
              <a:rPr lang="ko-KR" altLang="en-US" sz="1200" dirty="0"/>
              <a:t>회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012160" y="4581168"/>
            <a:ext cx="860597" cy="3600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회원삭</a:t>
            </a:r>
            <a:r>
              <a:rPr lang="ko-KR" altLang="en-US" sz="1200" dirty="0"/>
              <a:t>제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111392" y="3823268"/>
            <a:ext cx="860597" cy="43560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상품가격 변경</a:t>
            </a:r>
            <a:endParaRPr lang="ko-KR" altLang="en-US" sz="12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32039" y="3822794"/>
            <a:ext cx="860597" cy="4356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제품수량 조회</a:t>
            </a:r>
            <a:endParaRPr lang="ko-KR" altLang="en-US" sz="12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32039" y="4580180"/>
            <a:ext cx="860597" cy="3600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재고주문</a:t>
            </a:r>
            <a:endParaRPr lang="ko-KR" altLang="en-US" sz="12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136396" y="3860594"/>
            <a:ext cx="860597" cy="360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매출조회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32337" y="5261967"/>
            <a:ext cx="1260001" cy="32727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수량 선택</a:t>
            </a:r>
            <a:endParaRPr lang="ko-KR" altLang="en-US" sz="1200" dirty="0"/>
          </a:p>
        </p:txBody>
      </p:sp>
      <p:cxnSp>
        <p:nvCxnSpPr>
          <p:cNvPr id="73" name="직선 연결선 72"/>
          <p:cNvCxnSpPr>
            <a:stCxn id="40" idx="2"/>
          </p:cNvCxnSpPr>
          <p:nvPr/>
        </p:nvCxnSpPr>
        <p:spPr>
          <a:xfrm flipH="1">
            <a:off x="873748" y="1772816"/>
            <a:ext cx="3698252" cy="63475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40" idx="2"/>
          </p:cNvCxnSpPr>
          <p:nvPr/>
        </p:nvCxnSpPr>
        <p:spPr>
          <a:xfrm flipH="1">
            <a:off x="3041780" y="1772816"/>
            <a:ext cx="1530220" cy="63475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0" idx="2"/>
            <a:endCxn id="42" idx="0"/>
          </p:cNvCxnSpPr>
          <p:nvPr/>
        </p:nvCxnSpPr>
        <p:spPr>
          <a:xfrm>
            <a:off x="4572000" y="1772816"/>
            <a:ext cx="2412168" cy="63475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41" idx="2"/>
            <a:endCxn id="44" idx="0"/>
          </p:cNvCxnSpPr>
          <p:nvPr/>
        </p:nvCxnSpPr>
        <p:spPr>
          <a:xfrm flipH="1">
            <a:off x="2222816" y="2767568"/>
            <a:ext cx="800912" cy="3734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41" idx="2"/>
            <a:endCxn id="45" idx="0"/>
          </p:cNvCxnSpPr>
          <p:nvPr/>
        </p:nvCxnSpPr>
        <p:spPr>
          <a:xfrm>
            <a:off x="3023728" y="2767568"/>
            <a:ext cx="666104" cy="3734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5" idx="2"/>
            <a:endCxn id="56" idx="0"/>
          </p:cNvCxnSpPr>
          <p:nvPr/>
        </p:nvCxnSpPr>
        <p:spPr>
          <a:xfrm>
            <a:off x="3689832" y="3501008"/>
            <a:ext cx="0" cy="23406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6" idx="2"/>
            <a:endCxn id="57" idx="0"/>
          </p:cNvCxnSpPr>
          <p:nvPr/>
        </p:nvCxnSpPr>
        <p:spPr>
          <a:xfrm>
            <a:off x="3689832" y="4095074"/>
            <a:ext cx="0" cy="23406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42" idx="2"/>
            <a:endCxn id="58" idx="0"/>
          </p:cNvCxnSpPr>
          <p:nvPr/>
        </p:nvCxnSpPr>
        <p:spPr>
          <a:xfrm flipH="1">
            <a:off x="5362338" y="2767568"/>
            <a:ext cx="1621830" cy="3734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2" idx="2"/>
            <a:endCxn id="61" idx="0"/>
          </p:cNvCxnSpPr>
          <p:nvPr/>
        </p:nvCxnSpPr>
        <p:spPr>
          <a:xfrm flipH="1">
            <a:off x="6442459" y="2767568"/>
            <a:ext cx="541709" cy="3734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42" idx="2"/>
            <a:endCxn id="60" idx="0"/>
          </p:cNvCxnSpPr>
          <p:nvPr/>
        </p:nvCxnSpPr>
        <p:spPr>
          <a:xfrm>
            <a:off x="6984168" y="2767568"/>
            <a:ext cx="557523" cy="3734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42" idx="2"/>
            <a:endCxn id="59" idx="0"/>
          </p:cNvCxnSpPr>
          <p:nvPr/>
        </p:nvCxnSpPr>
        <p:spPr>
          <a:xfrm>
            <a:off x="6984168" y="2767568"/>
            <a:ext cx="1582527" cy="3734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61" idx="2"/>
            <a:endCxn id="62" idx="0"/>
          </p:cNvCxnSpPr>
          <p:nvPr/>
        </p:nvCxnSpPr>
        <p:spPr>
          <a:xfrm>
            <a:off x="6442459" y="3500968"/>
            <a:ext cx="0" cy="3601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0" idx="2"/>
            <a:endCxn id="64" idx="0"/>
          </p:cNvCxnSpPr>
          <p:nvPr/>
        </p:nvCxnSpPr>
        <p:spPr>
          <a:xfrm>
            <a:off x="7541691" y="3501008"/>
            <a:ext cx="0" cy="32226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59" idx="2"/>
            <a:endCxn id="70" idx="0"/>
          </p:cNvCxnSpPr>
          <p:nvPr/>
        </p:nvCxnSpPr>
        <p:spPr>
          <a:xfrm>
            <a:off x="8566695" y="3500968"/>
            <a:ext cx="0" cy="35962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62" idx="2"/>
            <a:endCxn id="63" idx="0"/>
          </p:cNvCxnSpPr>
          <p:nvPr/>
        </p:nvCxnSpPr>
        <p:spPr>
          <a:xfrm>
            <a:off x="6442459" y="4221068"/>
            <a:ext cx="0" cy="3601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059832" y="4923206"/>
            <a:ext cx="1260000" cy="36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stCxn id="57" idx="2"/>
            <a:endCxn id="69" idx="0"/>
          </p:cNvCxnSpPr>
          <p:nvPr/>
        </p:nvCxnSpPr>
        <p:spPr>
          <a:xfrm>
            <a:off x="3689832" y="4689140"/>
            <a:ext cx="0" cy="23406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9502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◆ </a:t>
            </a:r>
            <a:r>
              <a:rPr lang="en-US" altLang="ko-KR" sz="1600" dirty="0" smtClean="0">
                <a:solidFill>
                  <a:schemeClr val="tx2"/>
                </a:solidFill>
              </a:rPr>
              <a:t>Interface</a:t>
            </a:r>
            <a:r>
              <a:rPr lang="ko-KR" altLang="en-US" sz="1600" dirty="0" smtClean="0">
                <a:solidFill>
                  <a:schemeClr val="tx2"/>
                </a:solidFill>
              </a:rPr>
              <a:t>구조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92816" y="5517272"/>
            <a:ext cx="1260000" cy="36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5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9512" y="47667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◆ </a:t>
            </a:r>
            <a:r>
              <a:rPr lang="en-US" altLang="ko-KR" sz="1600" dirty="0">
                <a:solidFill>
                  <a:schemeClr val="tx2"/>
                </a:solidFill>
              </a:rPr>
              <a:t>VO </a:t>
            </a:r>
            <a:r>
              <a:rPr lang="ko-KR" altLang="en-US" sz="1600" dirty="0">
                <a:solidFill>
                  <a:schemeClr val="tx2"/>
                </a:solidFill>
              </a:rPr>
              <a:t>기본 구조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0" y="1412776"/>
            <a:ext cx="4253915" cy="91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81363"/>
            <a:ext cx="4104456" cy="102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3" y="4725144"/>
            <a:ext cx="3935735" cy="98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13" y="3956706"/>
            <a:ext cx="4139350" cy="103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13" y="2113778"/>
            <a:ext cx="4165175" cy="119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1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5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9502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◆ </a:t>
            </a:r>
            <a:r>
              <a:rPr lang="en-US" altLang="ko-KR" sz="1600" dirty="0">
                <a:solidFill>
                  <a:schemeClr val="tx2"/>
                </a:solidFill>
              </a:rPr>
              <a:t>DB </a:t>
            </a:r>
            <a:r>
              <a:rPr lang="ko-KR" altLang="en-US" sz="1600" dirty="0">
                <a:solidFill>
                  <a:schemeClr val="tx2"/>
                </a:solidFill>
              </a:rPr>
              <a:t>기본 구조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33563"/>
            <a:ext cx="82486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10" y="30442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/>
                </a:solidFill>
              </a:rPr>
              <a:t>시연</a:t>
            </a:r>
            <a:endParaRPr lang="ko-KR" altLang="en-US" sz="4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2568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9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6024" y="3044280"/>
            <a:ext cx="1511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/>
                </a:solidFill>
              </a:rPr>
              <a:t>끝 ♥</a:t>
            </a:r>
            <a:endParaRPr lang="ko-KR" altLang="en-US" sz="4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2568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초급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0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98</Words>
  <Application>Microsoft Office PowerPoint</Application>
  <PresentationFormat>화면 슬라이드 쇼(4:3)</PresentationFormat>
  <Paragraphs>46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IceCream &amp; Cake</dc:title>
  <dc:creator>AutoBVT</dc:creator>
  <cp:lastModifiedBy>AutoBVT</cp:lastModifiedBy>
  <cp:revision>60</cp:revision>
  <dcterms:created xsi:type="dcterms:W3CDTF">2017-09-04T02:32:23Z</dcterms:created>
  <dcterms:modified xsi:type="dcterms:W3CDTF">2017-09-08T04:59:35Z</dcterms:modified>
</cp:coreProperties>
</file>