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78" r:id="rId2"/>
    <p:sldId id="279" r:id="rId3"/>
    <p:sldId id="288" r:id="rId4"/>
  </p:sldIdLst>
  <p:sldSz cx="9144000" cy="6858000" type="screen4x3"/>
  <p:notesSz cx="6858000" cy="9144000"/>
  <p:embeddedFontLst>
    <p:embeddedFont>
      <p:font typeface="Yoon 윤고딕 520_TT" pitchFamily="18" charset="-127"/>
      <p:regular r:id="rId6"/>
    </p:embeddedFont>
    <p:embeddedFont>
      <p:font typeface="맑은 고딕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371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8231" autoAdjust="0"/>
  </p:normalViewPr>
  <p:slideViewPr>
    <p:cSldViewPr>
      <p:cViewPr>
        <p:scale>
          <a:sx n="150" d="100"/>
          <a:sy n="150" d="100"/>
        </p:scale>
        <p:origin x="-186" y="870"/>
      </p:cViewPr>
      <p:guideLst>
        <p:guide orient="horz" pos="29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9D67-0FFA-4E74-8C1F-1A5E539469DE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94F82-D82E-4F1D-B6BE-E852962F6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9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996952"/>
            <a:ext cx="3333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4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예약헤어</a:t>
            </a:r>
            <a:r>
              <a:rPr lang="ko-KR" altLang="en-US" sz="4400" dirty="0" smtClean="0"/>
              <a:t>✄</a:t>
            </a:r>
            <a:endParaRPr lang="en-US" altLang="ko-KR" sz="4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2nd Team Presentation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563888" y="2615886"/>
            <a:ext cx="0" cy="1626228"/>
          </a:xfrm>
          <a:prstGeom prst="line">
            <a:avLst/>
          </a:prstGeom>
          <a:ln w="1587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51920" y="2852936"/>
            <a:ext cx="2520280" cy="1077218"/>
            <a:chOff x="3563888" y="2852936"/>
            <a:chExt cx="2520280" cy="1077218"/>
          </a:xfrm>
        </p:grpSpPr>
        <p:sp>
          <p:nvSpPr>
            <p:cNvPr id="14" name="TextBox 13"/>
            <p:cNvSpPr txBox="1"/>
            <p:nvPr/>
          </p:nvSpPr>
          <p:spPr>
            <a:xfrm>
              <a:off x="4123875" y="2852936"/>
              <a:ext cx="1960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Flow Chart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Yoon 윤고딕 520_TT" pitchFamily="18" charset="-127"/>
                  <a:ea typeface="Yoon 윤고딕 520_TT" pitchFamily="18" charset="-127"/>
                </a:rPr>
                <a:t>Function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63888" y="2852936"/>
              <a:ext cx="36997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 smtClean="0"/>
                <a:t>✁✂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흐름도</a:t>
              </a:r>
              <a:endPara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Flow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867" y="2924944"/>
            <a:ext cx="288032" cy="154419"/>
            <a:chOff x="3275856" y="4494046"/>
            <a:chExt cx="288032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3423507" y="4494046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3275856" y="4494046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F/C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32955" y="1922974"/>
            <a:ext cx="711663" cy="3049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Yoon 윤고딕 520_TT" charset="-127"/>
                <a:ea typeface="Yoon 윤고딕 520_TT" charset="-127"/>
              </a:rPr>
              <a:t>로그</a:t>
            </a:r>
            <a:r>
              <a:rPr lang="ko-KR" altLang="en-US" sz="1200" dirty="0">
                <a:latin typeface="Yoon 윤고딕 520_TT" charset="-127"/>
                <a:ea typeface="Yoon 윤고딕 520_TT" charset="-127"/>
              </a:rPr>
              <a:t>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57127" y="1922974"/>
            <a:ext cx="711663" cy="30499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Yoon 윤고딕 520_TT" charset="-127"/>
                <a:ea typeface="Yoon 윤고딕 520_TT" charset="-127"/>
              </a:rPr>
              <a:t>가입</a:t>
            </a:r>
            <a:endParaRPr lang="ko-KR" altLang="en-US" sz="12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1387" y="3773189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예약하기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73868" y="5266254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탈퇴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78882" y="3771052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예약조회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76377" y="3771052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예약취소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73869" y="4768737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정보 수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73871" y="3773703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회원 메</a:t>
            </a:r>
            <a:r>
              <a:rPr lang="ko-KR" altLang="en-US" sz="1000" dirty="0">
                <a:latin typeface="Yoon 윤고딕 520_TT" charset="-127"/>
                <a:ea typeface="Yoon 윤고딕 520_TT" charset="-127"/>
              </a:rPr>
              <a:t>뉴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00259" y="4273251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미용실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이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름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00259" y="4773313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상품이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름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3806961" y="2519073"/>
            <a:ext cx="1516936" cy="693903"/>
            <a:chOff x="3868410" y="2286246"/>
            <a:chExt cx="1516936" cy="693903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868410" y="2286246"/>
              <a:ext cx="711663" cy="30499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이</a:t>
              </a:r>
              <a:r>
                <a:rPr lang="ko-KR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름</a:t>
              </a: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673683" y="2286246"/>
              <a:ext cx="711663" cy="30499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폰번</a:t>
              </a:r>
              <a:r>
                <a:rPr lang="ko-KR" altLang="en-US" sz="11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호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charset="-127"/>
                <a:ea typeface="Yoon 윤고딕 520_TT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868410" y="2675151"/>
              <a:ext cx="711663" cy="304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나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이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4662745" y="2675151"/>
              <a:ext cx="711663" cy="30499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oon 윤고딕 520_TT" charset="-127"/>
                  <a:ea typeface="Yoon 윤고딕 520_TT" charset="-127"/>
                </a:rPr>
                <a:t>성별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Yoon 윤고딕 520_TT" charset="-127"/>
                <a:ea typeface="Yoon 윤고딕 520_TT" charset="-127"/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4967506" y="3787573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예약 관리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963738" y="4296545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예약자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현황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40118" y="3787573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매장관리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342850" y="3787573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결제관리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747394" y="4296545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컷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47394" y="4688261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펌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47394" y="5079977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컬러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540118" y="4296545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스타일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추가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540118" y="4689879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스타일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삭제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342850" y="4296545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결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42850" y="4689879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영수증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342850" y="5079977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매출내역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42850" y="5463792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디자이너별</a:t>
            </a:r>
            <a:endParaRPr lang="en-US" altLang="ko-KR" sz="8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매</a:t>
            </a:r>
            <a:r>
              <a:rPr lang="ko-KR" altLang="en-US" sz="8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출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00258" y="5273376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예약 날짜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747394" y="3787573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스타</a:t>
            </a:r>
            <a:r>
              <a:rPr lang="ko-KR" altLang="en-US" sz="1000" dirty="0">
                <a:latin typeface="Yoon 윤고딕 520_TT" charset="-127"/>
                <a:ea typeface="Yoon 윤고딕 520_TT" charset="-127"/>
              </a:rPr>
              <a:t>일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150337" y="3787573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회원관리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124523" y="817548"/>
            <a:ext cx="2880320" cy="523220"/>
            <a:chOff x="3131840" y="2708920"/>
            <a:chExt cx="2880320" cy="523220"/>
          </a:xfrm>
        </p:grpSpPr>
        <p:sp>
          <p:nvSpPr>
            <p:cNvPr id="90" name="직사각형 89"/>
            <p:cNvSpPr/>
            <p:nvPr/>
          </p:nvSpPr>
          <p:spPr>
            <a:xfrm>
              <a:off x="3131840" y="2741930"/>
              <a:ext cx="288032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03848" y="2708920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예약헤어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✄</a:t>
              </a:r>
              <a:endParaRPr lang="en-US" altLang="ko-KR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73870" y="4271220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정보 조회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420966" y="3050972"/>
            <a:ext cx="100811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Yoon 윤고딕 520_TT" charset="-127"/>
                <a:ea typeface="Yoon 윤고딕 520_TT" charset="-127"/>
              </a:rPr>
              <a:t>관리</a:t>
            </a:r>
            <a:r>
              <a:rPr lang="ko-KR" altLang="en-US" dirty="0">
                <a:latin typeface="Yoon 윤고딕 520_TT" charset="-127"/>
                <a:ea typeface="Yoon 윤고딕 520_TT" charset="-127"/>
              </a:rPr>
              <a:t>자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62745" y="3050972"/>
            <a:ext cx="100811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Yoon 윤고딕 520_TT" charset="-127"/>
                <a:ea typeface="Yoon 윤고딕 520_TT" charset="-127"/>
              </a:rPr>
              <a:t>고</a:t>
            </a:r>
            <a:r>
              <a:rPr lang="ko-KR" altLang="en-US" dirty="0">
                <a:latin typeface="Yoon 윤고딕 520_TT" charset="-127"/>
                <a:ea typeface="Yoon 윤고딕 520_TT" charset="-127"/>
              </a:rPr>
              <a:t>객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63738" y="4689879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예약 취소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5343876" y="3645024"/>
            <a:ext cx="3162292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-2196752" y="3722966"/>
            <a:ext cx="1884650" cy="1001434"/>
            <a:chOff x="-1059608" y="3709311"/>
            <a:chExt cx="1884650" cy="1001434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-1020000" y="4709456"/>
              <a:ext cx="184504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-1059608" y="3709311"/>
              <a:ext cx="188465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-1045015" y="3713352"/>
              <a:ext cx="1" cy="80065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825041" y="3910095"/>
              <a:ext cx="1" cy="80065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2" name="직선 연결선 131"/>
          <p:cNvCxnSpPr/>
          <p:nvPr/>
        </p:nvCxnSpPr>
        <p:spPr>
          <a:xfrm>
            <a:off x="1156090" y="3645024"/>
            <a:ext cx="2373612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1164764" y="3645024"/>
            <a:ext cx="0" cy="729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3522082" y="3645024"/>
            <a:ext cx="0" cy="729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5351496" y="3659704"/>
            <a:ext cx="0" cy="729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8498548" y="3645024"/>
            <a:ext cx="0" cy="729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105488" y="3387472"/>
            <a:ext cx="461665" cy="351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✂</a:t>
            </a:r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694189" y="3387472"/>
            <a:ext cx="461665" cy="351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 smtClean="0"/>
              <a:t>✂</a:t>
            </a:r>
            <a:endParaRPr lang="ko-KR" altLang="en-US" dirty="0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747394" y="5463792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스타일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추가</a:t>
            </a:r>
            <a:r>
              <a:rPr lang="en-US" altLang="ko-KR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….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8150336" y="4305426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회원 보기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8150336" y="4698760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회원 삭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48369" y="4298012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디자이너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고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용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8369" y="4689728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디자이너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해고</a:t>
            </a:r>
            <a:endParaRPr lang="ko-KR" altLang="en-US" sz="900" dirty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8369" y="5081444"/>
            <a:ext cx="711663" cy="30499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디자이너</a:t>
            </a:r>
            <a:endParaRPr lang="en-US" altLang="ko-KR" sz="900" dirty="0" smtClean="0">
              <a:solidFill>
                <a:schemeClr val="tx1"/>
              </a:solidFill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리스</a:t>
            </a:r>
            <a:r>
              <a:rPr lang="ko-KR" altLang="en-US" sz="900" dirty="0">
                <a:solidFill>
                  <a:schemeClr val="tx1"/>
                </a:solidFill>
                <a:latin typeface="Yoon 윤고딕 520_TT" charset="-127"/>
                <a:ea typeface="Yoon 윤고딕 520_TT" charset="-127"/>
              </a:rPr>
              <a:t>트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148369" y="3789040"/>
            <a:ext cx="711663" cy="3049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디자이너</a:t>
            </a:r>
            <a:endParaRPr lang="en-US" altLang="ko-KR" sz="1000" dirty="0" smtClean="0">
              <a:latin typeface="Yoon 윤고딕 520_TT" charset="-127"/>
              <a:ea typeface="Yoon 윤고딕 520_TT" charset="-127"/>
            </a:endParaRPr>
          </a:p>
          <a:p>
            <a:pPr algn="ctr"/>
            <a:r>
              <a:rPr lang="ko-KR" altLang="en-US" sz="1000" dirty="0" smtClean="0">
                <a:latin typeface="Yoon 윤고딕 520_TT" charset="-127"/>
                <a:ea typeface="Yoon 윤고딕 520_TT" charset="-127"/>
              </a:rPr>
              <a:t>관리</a:t>
            </a:r>
            <a:endParaRPr lang="ko-KR" altLang="en-US" sz="1000" dirty="0">
              <a:latin typeface="Yoon 윤고딕 520_TT" charset="-127"/>
              <a:ea typeface="Yoon 윤고딕 520_T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89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PC23</cp:lastModifiedBy>
  <cp:revision>92</cp:revision>
  <dcterms:created xsi:type="dcterms:W3CDTF">2013-09-05T09:43:46Z</dcterms:created>
  <dcterms:modified xsi:type="dcterms:W3CDTF">2017-09-05T04:43:03Z</dcterms:modified>
</cp:coreProperties>
</file>