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1" r:id="rId4"/>
    <p:sldId id="264" r:id="rId5"/>
    <p:sldId id="259" r:id="rId6"/>
    <p:sldId id="262" r:id="rId7"/>
    <p:sldId id="263" r:id="rId8"/>
  </p:sldIdLst>
  <p:sldSz cx="9144000" cy="6858000" type="screen4x3"/>
  <p:notesSz cx="6858000" cy="9144000"/>
  <p:embeddedFontLst>
    <p:embeddedFont>
      <p:font typeface="나눔손글씨 붓" pitchFamily="66" charset="-127"/>
      <p:regular r:id="rId10"/>
    </p:embeddedFont>
    <p:embeddedFont>
      <p:font typeface="맑은 고딕" pitchFamily="50" charset="-127"/>
      <p:regular r:id="rId11"/>
      <p:bold r:id="rId12"/>
    </p:embeddedFont>
    <p:embeddedFont>
      <p:font typeface="나눔고딕 ExtraBold" pitchFamily="50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49" autoAdjust="0"/>
  </p:normalViewPr>
  <p:slideViewPr>
    <p:cSldViewPr showGuides="1">
      <p:cViewPr varScale="1">
        <p:scale>
          <a:sx n="44" d="100"/>
          <a:sy n="44" d="100"/>
        </p:scale>
        <p:origin x="-6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3579D-2534-4389-B649-343624B222FD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8C722-5570-4286-92C5-9DE156559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56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507A8-F5EA-4EDA-B21C-8D72CEBBCB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507A8-F5EA-4EDA-B21C-8D72CEBBCB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9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0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8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0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4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9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4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1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9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414F-D428-4E00-833B-FE78BA27FBA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5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2540319"/>
            <a:ext cx="6264696" cy="1470025"/>
          </a:xfrm>
        </p:spPr>
        <p:txBody>
          <a:bodyPr>
            <a:noAutofit/>
          </a:bodyPr>
          <a:lstStyle/>
          <a:p>
            <a:r>
              <a:rPr lang="ko-KR" altLang="en-US" sz="8800" dirty="0" smtClean="0">
                <a:latin typeface="나눔손글씨 붓" pitchFamily="66" charset="-127"/>
                <a:ea typeface="나눔손글씨 붓" pitchFamily="66" charset="-127"/>
              </a:rPr>
              <a:t>영화예매 시스템</a:t>
            </a:r>
            <a:endParaRPr lang="ko-KR" altLang="en-US" sz="8800" dirty="0">
              <a:latin typeface="나눔손글씨 붓" pitchFamily="66" charset="-127"/>
              <a:ea typeface="나눔손글씨 붓" pitchFamily="66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123728" y="3794321"/>
            <a:ext cx="3168352" cy="9524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65387" y="2714200"/>
            <a:ext cx="4762997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3728" y="2498176"/>
            <a:ext cx="11272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나눔손글씨 붓" pitchFamily="66" charset="-127"/>
                <a:ea typeface="나눔손글씨 붓" pitchFamily="66" charset="-127"/>
              </a:rPr>
              <a:t>210170904</a:t>
            </a:r>
            <a:endParaRPr lang="ko-KR" altLang="en-US" sz="2200" dirty="0"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70185"/>
            <a:ext cx="1224136" cy="12241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296866" y="3578296"/>
            <a:ext cx="2875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나눔손글씨 붓" pitchFamily="66" charset="-127"/>
                <a:ea typeface="나눔손글씨 붓" pitchFamily="66" charset="-127"/>
              </a:rPr>
              <a:t>Theater Reservation System</a:t>
            </a:r>
            <a:endParaRPr lang="ko-KR" altLang="en-US" sz="2200" dirty="0"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55776" y="4869160"/>
            <a:ext cx="40324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나눔손글씨 붓" pitchFamily="66" charset="-127"/>
                <a:ea typeface="나눔손글씨 붓" pitchFamily="66" charset="-127"/>
              </a:rPr>
              <a:t>3</a:t>
            </a:r>
            <a:r>
              <a:rPr lang="ko-KR" altLang="en-US" sz="3600" b="1" dirty="0" smtClean="0">
                <a:solidFill>
                  <a:schemeClr val="tx1"/>
                </a:solidFill>
                <a:latin typeface="나눔손글씨 붓" pitchFamily="66" charset="-127"/>
                <a:ea typeface="나눔손글씨 붓" pitchFamily="66" charset="-127"/>
              </a:rPr>
              <a:t>조</a:t>
            </a:r>
            <a:r>
              <a:rPr lang="en-US" altLang="ko-KR" sz="3600" b="1" dirty="0" smtClean="0">
                <a:solidFill>
                  <a:schemeClr val="tx1"/>
                </a:solidFill>
                <a:latin typeface="나눔손글씨 붓" pitchFamily="66" charset="-127"/>
                <a:ea typeface="나눔손글씨 붓" pitchFamily="66" charset="-127"/>
              </a:rPr>
              <a:t>:</a:t>
            </a:r>
            <a:r>
              <a:rPr lang="ko-KR" altLang="en-US" sz="3600" b="1" dirty="0" smtClean="0">
                <a:solidFill>
                  <a:schemeClr val="tx1"/>
                </a:solidFill>
                <a:latin typeface="나눔손글씨 붓" pitchFamily="66" charset="-127"/>
                <a:ea typeface="나눔손글씨 붓" pitchFamily="66" charset="-127"/>
              </a:rPr>
              <a:t> 송인혁</a:t>
            </a:r>
            <a:r>
              <a:rPr lang="en-US" altLang="ko-KR" sz="3600" b="1" dirty="0" smtClean="0">
                <a:solidFill>
                  <a:schemeClr val="tx1"/>
                </a:solidFill>
                <a:latin typeface="나눔손글씨 붓" pitchFamily="66" charset="-127"/>
                <a:ea typeface="나눔손글씨 붓" pitchFamily="66" charset="-127"/>
              </a:rPr>
              <a:t>, </a:t>
            </a:r>
            <a:r>
              <a:rPr lang="ko-KR" altLang="en-US" sz="3600" b="1" dirty="0" smtClean="0">
                <a:solidFill>
                  <a:schemeClr val="tx1"/>
                </a:solidFill>
                <a:latin typeface="나눔손글씨 붓" pitchFamily="66" charset="-127"/>
                <a:ea typeface="나눔손글씨 붓" pitchFamily="66" charset="-127"/>
              </a:rPr>
              <a:t>김지언</a:t>
            </a:r>
            <a:r>
              <a:rPr lang="en-US" altLang="ko-KR" sz="3600" b="1" dirty="0" smtClean="0">
                <a:solidFill>
                  <a:schemeClr val="tx1"/>
                </a:solidFill>
                <a:latin typeface="나눔손글씨 붓" pitchFamily="66" charset="-127"/>
                <a:ea typeface="나눔손글씨 붓" pitchFamily="66" charset="-127"/>
              </a:rPr>
              <a:t>, 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나눔손글씨 붓" pitchFamily="66" charset="-127"/>
                <a:ea typeface="나눔손글씨 붓" pitchFamily="66" charset="-127"/>
              </a:rPr>
              <a:t>이지유</a:t>
            </a:r>
            <a:endParaRPr lang="en-US" altLang="ko-KR" sz="3600" b="1" dirty="0" smtClean="0">
              <a:solidFill>
                <a:schemeClr val="tx1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052448"/>
            <a:ext cx="1985591" cy="180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7200" dirty="0" smtClean="0">
                <a:latin typeface="나눔고딕 ExtraBold" pitchFamily="50" charset="-127"/>
                <a:ea typeface="나눔고딕 ExtraBold" pitchFamily="50" charset="-127"/>
              </a:rPr>
              <a:t>목차</a:t>
            </a:r>
            <a:endParaRPr lang="ko-KR" altLang="en-US" sz="7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7280" y="2032248"/>
            <a:ext cx="6707088" cy="33409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4000" dirty="0" smtClean="0">
                <a:latin typeface="나눔고딕 ExtraBold" pitchFamily="50" charset="-127"/>
                <a:ea typeface="나눔고딕 ExtraBold" pitchFamily="50" charset="-127"/>
              </a:rPr>
              <a:t>1.</a:t>
            </a:r>
            <a:r>
              <a:rPr lang="ko-KR" altLang="en-US" sz="4000" dirty="0" smtClean="0">
                <a:latin typeface="나눔고딕 ExtraBold" pitchFamily="50" charset="-127"/>
                <a:ea typeface="나눔고딕 ExtraBold" pitchFamily="50" charset="-127"/>
              </a:rPr>
              <a:t>프로그램소개</a:t>
            </a:r>
            <a:endParaRPr lang="en-US" altLang="ko-KR" sz="40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marL="0" indent="0">
              <a:buNone/>
            </a:pPr>
            <a:endParaRPr lang="en-US" altLang="ko-KR" sz="19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marL="0" indent="0">
              <a:buNone/>
            </a:pPr>
            <a:r>
              <a:rPr lang="en-US" altLang="ko-KR" sz="4000" dirty="0" smtClean="0">
                <a:latin typeface="나눔고딕 ExtraBold" pitchFamily="50" charset="-127"/>
                <a:ea typeface="나눔고딕 ExtraBold" pitchFamily="50" charset="-127"/>
              </a:rPr>
              <a:t>2.FlowerChart</a:t>
            </a:r>
          </a:p>
          <a:p>
            <a:pPr marL="0" indent="0">
              <a:buNone/>
            </a:pPr>
            <a:endParaRPr lang="en-US" altLang="ko-KR" sz="18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marL="0" indent="0">
              <a:buNone/>
            </a:pPr>
            <a:r>
              <a:rPr lang="en-US" altLang="ko-KR" sz="4000" dirty="0" smtClean="0">
                <a:latin typeface="나눔고딕 ExtraBold" pitchFamily="50" charset="-127"/>
                <a:ea typeface="나눔고딕 ExtraBold" pitchFamily="50" charset="-127"/>
              </a:rPr>
              <a:t>3.VO</a:t>
            </a:r>
            <a:r>
              <a:rPr lang="ko-KR" altLang="en-US" sz="4000" dirty="0" smtClean="0">
                <a:latin typeface="나눔고딕 ExtraBold" pitchFamily="50" charset="-127"/>
                <a:ea typeface="나눔고딕 ExtraBold" pitchFamily="50" charset="-127"/>
              </a:rPr>
              <a:t>의 구성</a:t>
            </a:r>
            <a:endParaRPr lang="en-US" altLang="ko-KR" sz="40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marL="0" indent="0">
              <a:buNone/>
            </a:pPr>
            <a:endParaRPr lang="en-US" altLang="ko-KR" sz="18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marL="0" indent="0">
              <a:buNone/>
            </a:pPr>
            <a:r>
              <a:rPr lang="en-US" altLang="ko-KR" sz="4000" dirty="0" smtClean="0">
                <a:latin typeface="나눔고딕 ExtraBold" pitchFamily="50" charset="-127"/>
                <a:ea typeface="나눔고딕 ExtraBold" pitchFamily="50" charset="-127"/>
              </a:rPr>
              <a:t>4.DB</a:t>
            </a:r>
            <a:r>
              <a:rPr lang="ko-KR" altLang="en-US" sz="4000" dirty="0" smtClean="0">
                <a:latin typeface="나눔고딕 ExtraBold" pitchFamily="50" charset="-127"/>
                <a:ea typeface="나눔고딕 ExtraBold" pitchFamily="50" charset="-127"/>
              </a:rPr>
              <a:t>의 구성</a:t>
            </a:r>
            <a:endParaRPr lang="en-US" altLang="ko-KR" sz="40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endParaRPr lang="ko-KR" altLang="en-US" sz="40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77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dirty="0" smtClean="0">
                <a:latin typeface="나눔고딕 ExtraBold" pitchFamily="50" charset="-127"/>
                <a:ea typeface="나눔고딕 ExtraBold" pitchFamily="50" charset="-127"/>
              </a:rPr>
              <a:t>프로그램 소개 </a:t>
            </a:r>
            <a:endParaRPr lang="ko-KR" altLang="en-US" sz="5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7240" y="1816224"/>
            <a:ext cx="7787208" cy="4133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영화를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예매할 수 있는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프로그램으로 회원과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    관리자 </a:t>
            </a:r>
            <a:r>
              <a:rPr lang="ko-KR" altLang="en-US" sz="2400" dirty="0" err="1" smtClean="0">
                <a:latin typeface="나눔고딕 ExtraBold" pitchFamily="50" charset="-127"/>
                <a:ea typeface="나눔고딕 ExtraBold" pitchFamily="50" charset="-127"/>
              </a:rPr>
              <a:t>로그인이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 가능하다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endParaRPr lang="en-US" altLang="ko-KR" sz="1500" dirty="0"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회원은 영화 선택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,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 예매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조회를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할 수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있고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  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자신의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정보를 수정하거나 탈퇴할 수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있다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.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  <a:p>
            <a:pPr marL="0" indent="0">
              <a:buNone/>
            </a:pPr>
            <a:endParaRPr lang="en-US" altLang="ko-KR" sz="1500" dirty="0"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관리자는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관리자의 고유의 아이디나 비밀번호로만 </a:t>
            </a:r>
            <a:endParaRPr lang="en-US" altLang="ko-KR" sz="2400" dirty="0">
              <a:latin typeface="나눔고딕 ExtraBold" pitchFamily="50" charset="-127"/>
              <a:ea typeface="나눔고딕 ExtraBold" pitchFamily="50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    </a:t>
            </a:r>
            <a:r>
              <a:rPr lang="ko-KR" altLang="en-US" sz="2400" dirty="0" err="1" smtClean="0">
                <a:latin typeface="나눔고딕 ExtraBold" pitchFamily="50" charset="-127"/>
                <a:ea typeface="나눔고딕 ExtraBold" pitchFamily="50" charset="-127"/>
              </a:rPr>
              <a:t>로그인이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 가능하다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5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회원을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관리하거나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영화관리를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할 수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있는 기능을 한다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24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꺾인 연결선 54"/>
          <p:cNvCxnSpPr>
            <a:stCxn id="26" idx="0"/>
            <a:endCxn id="82" idx="2"/>
          </p:cNvCxnSpPr>
          <p:nvPr/>
        </p:nvCxnSpPr>
        <p:spPr>
          <a:xfrm rot="16200000" flipV="1">
            <a:off x="4862108" y="1948219"/>
            <a:ext cx="644498" cy="121905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22" idx="2"/>
            <a:endCxn id="23" idx="0"/>
          </p:cNvCxnSpPr>
          <p:nvPr/>
        </p:nvCxnSpPr>
        <p:spPr>
          <a:xfrm>
            <a:off x="3442340" y="3355121"/>
            <a:ext cx="0" cy="183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26" idx="2"/>
            <a:endCxn id="38" idx="0"/>
          </p:cNvCxnSpPr>
          <p:nvPr/>
        </p:nvCxnSpPr>
        <p:spPr>
          <a:xfrm>
            <a:off x="5793883" y="3355121"/>
            <a:ext cx="0" cy="183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7970931" y="3355121"/>
            <a:ext cx="0" cy="220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635896" y="254577"/>
            <a:ext cx="1868932" cy="612768"/>
            <a:chOff x="3637534" y="44870"/>
            <a:chExt cx="1868932" cy="612768"/>
          </a:xfrm>
        </p:grpSpPr>
        <p:grpSp>
          <p:nvGrpSpPr>
            <p:cNvPr id="21" name="그룹 20"/>
            <p:cNvGrpSpPr/>
            <p:nvPr/>
          </p:nvGrpSpPr>
          <p:grpSpPr>
            <a:xfrm>
              <a:off x="3637534" y="116632"/>
              <a:ext cx="1868932" cy="541006"/>
              <a:chOff x="2800776" y="332656"/>
              <a:chExt cx="3528392" cy="792088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2800776" y="332656"/>
                <a:ext cx="3528392" cy="792088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926574" y="1009306"/>
                <a:ext cx="3269724" cy="104996"/>
              </a:xfrm>
              <a:custGeom>
                <a:avLst/>
                <a:gdLst/>
                <a:ahLst/>
                <a:cxnLst/>
                <a:rect l="l" t="t" r="r" b="b"/>
                <a:pathLst>
                  <a:path w="3269724" h="104996">
                    <a:moveTo>
                      <a:pt x="0" y="0"/>
                    </a:moveTo>
                    <a:lnTo>
                      <a:pt x="3269724" y="0"/>
                    </a:lnTo>
                    <a:cubicBezTo>
                      <a:pt x="3200110" y="65560"/>
                      <a:pt x="3106168" y="104996"/>
                      <a:pt x="3003014" y="104996"/>
                    </a:cubicBezTo>
                    <a:lnTo>
                      <a:pt x="266710" y="104996"/>
                    </a:lnTo>
                    <a:cubicBezTo>
                      <a:pt x="163557" y="104996"/>
                      <a:pt x="69614" y="6556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005267" y="44870"/>
              <a:ext cx="11288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atin typeface="나눔고딕 ExtraBold" pitchFamily="50" charset="-127"/>
                  <a:ea typeface="나눔고딕 ExtraBold" pitchFamily="50" charset="-127"/>
                </a:rPr>
                <a:t>main</a:t>
              </a:r>
              <a:endParaRPr lang="ko-KR" altLang="en-US" sz="32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935382" y="4081967"/>
            <a:ext cx="1013915" cy="355145"/>
            <a:chOff x="1172362" y="4169546"/>
            <a:chExt cx="1013915" cy="355145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1172362" y="4169546"/>
              <a:ext cx="1013915" cy="35514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0713" y="4189126"/>
              <a:ext cx="902811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시간선택</a:t>
              </a:r>
              <a:endParaRPr lang="ko-KR" altLang="en-US" sz="1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935382" y="5234095"/>
            <a:ext cx="1013915" cy="355145"/>
            <a:chOff x="1172362" y="5352829"/>
            <a:chExt cx="1013915" cy="355145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362" y="5352829"/>
              <a:ext cx="1013915" cy="35514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39060" y="5377721"/>
              <a:ext cx="902811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인</a:t>
              </a:r>
              <a:r>
                <a:rPr lang="ko-KR" altLang="en-US" sz="1400" dirty="0"/>
                <a:t>원</a:t>
              </a:r>
              <a:r>
                <a:rPr lang="ko-KR" altLang="en-US" sz="1400" dirty="0" smtClean="0"/>
                <a:t>선택</a:t>
              </a:r>
              <a:endParaRPr lang="ko-KR" altLang="en-US" sz="1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935382" y="5810159"/>
            <a:ext cx="1013915" cy="355145"/>
            <a:chOff x="1172362" y="6032945"/>
            <a:chExt cx="1013915" cy="35514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72362" y="6032945"/>
              <a:ext cx="1013915" cy="35514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0713" y="6057837"/>
              <a:ext cx="902811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좌</a:t>
              </a:r>
              <a:r>
                <a:rPr lang="ko-KR" altLang="en-US" sz="1400" dirty="0"/>
                <a:t>석</a:t>
              </a:r>
              <a:r>
                <a:rPr lang="ko-KR" altLang="en-US" sz="1400" dirty="0" smtClean="0"/>
                <a:t>선택</a:t>
              </a:r>
              <a:endParaRPr lang="ko-KR" altLang="en-US" sz="14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935382" y="6385520"/>
            <a:ext cx="1013915" cy="355145"/>
            <a:chOff x="1172362" y="6469858"/>
            <a:chExt cx="1013915" cy="355145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1172362" y="6469858"/>
              <a:ext cx="1013915" cy="35514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99934" y="6479763"/>
              <a:ext cx="543739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결</a:t>
              </a:r>
              <a:r>
                <a:rPr lang="ko-KR" altLang="en-US" sz="1400" dirty="0"/>
                <a:t>제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2935382" y="3538350"/>
            <a:ext cx="1013915" cy="355145"/>
            <a:chOff x="2935382" y="3486791"/>
            <a:chExt cx="1013915" cy="35514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935382" y="3486791"/>
              <a:ext cx="1013915" cy="35514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11411" y="3501008"/>
              <a:ext cx="902811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영화선</a:t>
              </a:r>
              <a:r>
                <a:rPr lang="ko-KR" altLang="en-US" sz="1400" dirty="0"/>
                <a:t>택</a:t>
              </a: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5276335" y="3538350"/>
            <a:ext cx="1035095" cy="3551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5501986" y="3553638"/>
            <a:ext cx="54373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환</a:t>
            </a:r>
            <a:r>
              <a:rPr lang="ko-KR" altLang="en-US" sz="1400" dirty="0"/>
              <a:t>불</a:t>
            </a:r>
          </a:p>
        </p:txBody>
      </p:sp>
      <p:cxnSp>
        <p:nvCxnSpPr>
          <p:cNvPr id="61" name="꺾인 연결선 60"/>
          <p:cNvCxnSpPr>
            <a:stCxn id="82" idx="2"/>
            <a:endCxn id="27" idx="0"/>
          </p:cNvCxnSpPr>
          <p:nvPr/>
        </p:nvCxnSpPr>
        <p:spPr>
          <a:xfrm rot="16200000" flipH="1">
            <a:off x="5950155" y="860172"/>
            <a:ext cx="644498" cy="33951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3" idx="2"/>
            <a:endCxn id="33" idx="0"/>
          </p:cNvCxnSpPr>
          <p:nvPr/>
        </p:nvCxnSpPr>
        <p:spPr>
          <a:xfrm>
            <a:off x="3442340" y="3893495"/>
            <a:ext cx="0" cy="188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5" idx="2"/>
            <a:endCxn id="36" idx="0"/>
          </p:cNvCxnSpPr>
          <p:nvPr/>
        </p:nvCxnSpPr>
        <p:spPr>
          <a:xfrm>
            <a:off x="3442340" y="5589240"/>
            <a:ext cx="0" cy="220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36" idx="2"/>
            <a:endCxn id="37" idx="0"/>
          </p:cNvCxnSpPr>
          <p:nvPr/>
        </p:nvCxnSpPr>
        <p:spPr>
          <a:xfrm>
            <a:off x="3442340" y="6165304"/>
            <a:ext cx="0" cy="220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2709899" y="2879995"/>
            <a:ext cx="1464881" cy="475126"/>
            <a:chOff x="2483768" y="2879995"/>
            <a:chExt cx="1464881" cy="475126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2483768" y="2879995"/>
              <a:ext cx="1464881" cy="47512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FFCD4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74623" y="2945681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예 매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061442" y="2879995"/>
            <a:ext cx="1464881" cy="475126"/>
            <a:chOff x="4835311" y="2879995"/>
            <a:chExt cx="1464881" cy="47512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4835311" y="2879995"/>
              <a:ext cx="1464881" cy="47512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FFCD4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46937" y="2936350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예매조회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237373" y="2879995"/>
            <a:ext cx="1483098" cy="475126"/>
            <a:chOff x="7011242" y="2879995"/>
            <a:chExt cx="1483098" cy="47512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7011406" y="2879995"/>
              <a:ext cx="1464881" cy="47512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FFCD4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1242" y="2945681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회원정보수정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98" name="직각 삼각형 97"/>
          <p:cNvSpPr/>
          <p:nvPr/>
        </p:nvSpPr>
        <p:spPr>
          <a:xfrm rot="5400000">
            <a:off x="-106137" y="7476"/>
            <a:ext cx="1330907" cy="1191662"/>
          </a:xfrm>
          <a:prstGeom prst="rtTriangle">
            <a:avLst/>
          </a:prstGeom>
          <a:solidFill>
            <a:srgbClr val="F2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4546" y="-23787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5397" y="1744793"/>
            <a:ext cx="1530378" cy="467337"/>
          </a:xfrm>
          <a:prstGeom prst="roundRect">
            <a:avLst>
              <a:gd name="adj" fmla="val 21918"/>
            </a:avLst>
          </a:prstGeom>
          <a:solidFill>
            <a:srgbClr val="FF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 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3608" y="1751427"/>
            <a:ext cx="136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회원가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입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809641" y="1721426"/>
            <a:ext cx="1530378" cy="514071"/>
          </a:xfrm>
          <a:prstGeom prst="roundRect">
            <a:avLst>
              <a:gd name="adj" fmla="val 21918"/>
            </a:avLst>
          </a:prstGeom>
          <a:solidFill>
            <a:srgbClr val="FF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 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65626" y="1751427"/>
            <a:ext cx="161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회원로그인</a:t>
            </a:r>
            <a:endParaRPr lang="ko-KR" altLang="en-US" sz="19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86" name="직선 연결선 85"/>
          <p:cNvCxnSpPr>
            <a:stCxn id="17" idx="2"/>
            <a:endCxn id="82" idx="0"/>
          </p:cNvCxnSpPr>
          <p:nvPr/>
        </p:nvCxnSpPr>
        <p:spPr>
          <a:xfrm>
            <a:off x="4570362" y="867345"/>
            <a:ext cx="4468" cy="854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58" idx="0"/>
            <a:endCxn id="17" idx="2"/>
          </p:cNvCxnSpPr>
          <p:nvPr/>
        </p:nvCxnSpPr>
        <p:spPr>
          <a:xfrm rot="5400000" flipH="1" flipV="1">
            <a:off x="2691750" y="-133819"/>
            <a:ext cx="877448" cy="287977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431923" y="3892053"/>
            <a:ext cx="209914" cy="661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>
            <a:stCxn id="33" idx="2"/>
            <a:endCxn id="54" idx="0"/>
          </p:cNvCxnSpPr>
          <p:nvPr/>
        </p:nvCxnSpPr>
        <p:spPr>
          <a:xfrm flipH="1">
            <a:off x="3441552" y="4437112"/>
            <a:ext cx="788" cy="20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4" idx="2"/>
            <a:endCxn id="35" idx="0"/>
          </p:cNvCxnSpPr>
          <p:nvPr/>
        </p:nvCxnSpPr>
        <p:spPr>
          <a:xfrm>
            <a:off x="3441552" y="5000476"/>
            <a:ext cx="788" cy="233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4" idx="2"/>
            <a:endCxn id="89" idx="0"/>
          </p:cNvCxnSpPr>
          <p:nvPr/>
        </p:nvCxnSpPr>
        <p:spPr>
          <a:xfrm flipH="1">
            <a:off x="1112232" y="3355121"/>
            <a:ext cx="1131" cy="183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904261" y="4645331"/>
            <a:ext cx="1082348" cy="355145"/>
            <a:chOff x="1141241" y="4740236"/>
            <a:chExt cx="1082348" cy="355145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1171574" y="4740236"/>
              <a:ext cx="1013915" cy="35514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41241" y="4755074"/>
              <a:ext cx="108234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상영관선택</a:t>
              </a:r>
              <a:endParaRPr lang="ko-KR" altLang="en-US" sz="1400" dirty="0"/>
            </a:p>
          </p:txBody>
        </p:sp>
      </p:grpSp>
      <p:cxnSp>
        <p:nvCxnSpPr>
          <p:cNvPr id="60" name="꺾인 연결선 59"/>
          <p:cNvCxnSpPr>
            <a:stCxn id="74" idx="0"/>
            <a:endCxn id="82" idx="2"/>
          </p:cNvCxnSpPr>
          <p:nvPr/>
        </p:nvCxnSpPr>
        <p:spPr>
          <a:xfrm rot="5400000" flipH="1" flipV="1">
            <a:off x="2521847" y="827013"/>
            <a:ext cx="644498" cy="34614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380922" y="2879995"/>
            <a:ext cx="1464881" cy="475126"/>
            <a:chOff x="154791" y="2879995"/>
            <a:chExt cx="1464881" cy="475126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154791" y="2879995"/>
              <a:ext cx="1464881" cy="47512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FFCD4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7544" y="2924944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포인</a:t>
              </a:r>
              <a:r>
                <a:rPr lang="ko-KR" altLang="en-US" dirty="0">
                  <a:latin typeface="나눔고딕 ExtraBold" pitchFamily="50" charset="-127"/>
                  <a:ea typeface="나눔고딕 ExtraBold" pitchFamily="50" charset="-127"/>
                </a:rPr>
                <a:t>트</a:t>
              </a:r>
            </a:p>
          </p:txBody>
        </p:sp>
      </p:grpSp>
      <p:cxnSp>
        <p:nvCxnSpPr>
          <p:cNvPr id="68" name="꺾인 연결선 67"/>
          <p:cNvCxnSpPr>
            <a:stCxn id="22" idx="0"/>
            <a:endCxn id="82" idx="2"/>
          </p:cNvCxnSpPr>
          <p:nvPr/>
        </p:nvCxnSpPr>
        <p:spPr>
          <a:xfrm rot="5400000" flipH="1" flipV="1">
            <a:off x="3686336" y="1991501"/>
            <a:ext cx="644498" cy="113249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7435444" y="3538350"/>
            <a:ext cx="1035095" cy="3551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594684" y="3538350"/>
            <a:ext cx="1035095" cy="3551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7681122" y="3553638"/>
            <a:ext cx="54373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탈</a:t>
            </a:r>
            <a:r>
              <a:rPr lang="ko-KR" altLang="en-US" sz="1400" dirty="0"/>
              <a:t>퇴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42333" y="3553638"/>
            <a:ext cx="54373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86" y="3987730"/>
            <a:ext cx="3052440" cy="305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9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639255" y="2903888"/>
            <a:ext cx="1412465" cy="5226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C7EB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612120" y="606050"/>
            <a:ext cx="1868932" cy="612768"/>
            <a:chOff x="3637534" y="44870"/>
            <a:chExt cx="1868932" cy="612768"/>
          </a:xfrm>
        </p:grpSpPr>
        <p:grpSp>
          <p:nvGrpSpPr>
            <p:cNvPr id="21" name="그룹 20"/>
            <p:cNvGrpSpPr/>
            <p:nvPr/>
          </p:nvGrpSpPr>
          <p:grpSpPr>
            <a:xfrm>
              <a:off x="3637534" y="116632"/>
              <a:ext cx="1868932" cy="541006"/>
              <a:chOff x="2800776" y="332656"/>
              <a:chExt cx="3528392" cy="792088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2800776" y="332656"/>
                <a:ext cx="3528392" cy="792088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926574" y="1009306"/>
                <a:ext cx="3269724" cy="104996"/>
              </a:xfrm>
              <a:custGeom>
                <a:avLst/>
                <a:gdLst/>
                <a:ahLst/>
                <a:cxnLst/>
                <a:rect l="l" t="t" r="r" b="b"/>
                <a:pathLst>
                  <a:path w="3269724" h="104996">
                    <a:moveTo>
                      <a:pt x="0" y="0"/>
                    </a:moveTo>
                    <a:lnTo>
                      <a:pt x="3269724" y="0"/>
                    </a:lnTo>
                    <a:cubicBezTo>
                      <a:pt x="3200110" y="65560"/>
                      <a:pt x="3106168" y="104996"/>
                      <a:pt x="3003014" y="104996"/>
                    </a:cubicBezTo>
                    <a:lnTo>
                      <a:pt x="266710" y="104996"/>
                    </a:lnTo>
                    <a:cubicBezTo>
                      <a:pt x="163557" y="104996"/>
                      <a:pt x="69614" y="6556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005267" y="44870"/>
              <a:ext cx="11288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atin typeface="나눔고딕 ExtraBold" pitchFamily="50" charset="-127"/>
                  <a:ea typeface="나눔고딕 ExtraBold" pitchFamily="50" charset="-127"/>
                </a:rPr>
                <a:t>main</a:t>
              </a:r>
              <a:endParaRPr lang="ko-KR" altLang="en-US" sz="32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3804486" y="2903888"/>
            <a:ext cx="1537377" cy="5226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C7EB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995063" y="2903888"/>
            <a:ext cx="1537377" cy="5226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C7EB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1411" y="2967245"/>
            <a:ext cx="1368152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회원관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리</a:t>
            </a:r>
            <a:endParaRPr lang="ko-KR" altLang="en-US" sz="2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38778" y="2981235"/>
            <a:ext cx="1242648" cy="391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나눔고딕 ExtraBold" pitchFamily="50" charset="-127"/>
                <a:ea typeface="나눔고딕 ExtraBold" pitchFamily="50" charset="-127"/>
              </a:rPr>
              <a:t>영</a:t>
            </a:r>
            <a:r>
              <a:rPr lang="ko-KR" altLang="en-US" sz="2200" dirty="0">
                <a:latin typeface="나눔고딕 ExtraBold" pitchFamily="50" charset="-127"/>
                <a:ea typeface="나눔고딕 ExtraBold" pitchFamily="50" charset="-127"/>
              </a:rPr>
              <a:t>화</a:t>
            </a:r>
            <a:r>
              <a:rPr lang="ko-KR" altLang="en-US" sz="2200" dirty="0" smtClean="0">
                <a:latin typeface="나눔고딕 ExtraBold" pitchFamily="50" charset="-127"/>
                <a:ea typeface="나눔고딕 ExtraBold" pitchFamily="50" charset="-127"/>
              </a:rPr>
              <a:t>관리</a:t>
            </a:r>
            <a:endParaRPr lang="ko-KR" altLang="en-US" sz="2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67649" y="2981235"/>
            <a:ext cx="792205" cy="391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나눔고딕 ExtraBold" pitchFamily="50" charset="-127"/>
                <a:ea typeface="나눔고딕 ExtraBold" pitchFamily="50" charset="-127"/>
              </a:rPr>
              <a:t>매 출</a:t>
            </a:r>
            <a:endParaRPr lang="ko-KR" altLang="en-US" sz="2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39255" y="4842720"/>
            <a:ext cx="1412465" cy="43817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2732" y="4900315"/>
            <a:ext cx="1188603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회원삭제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39255" y="3966489"/>
            <a:ext cx="1412465" cy="43817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71293" y="4005064"/>
            <a:ext cx="1148388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회원목록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363094" y="3966489"/>
            <a:ext cx="1134882" cy="43817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63094" y="4031884"/>
            <a:ext cx="113488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영화추가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586208" y="3966489"/>
            <a:ext cx="1134882" cy="43817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586208" y="4031884"/>
            <a:ext cx="111255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영화삭제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57519" y="3966489"/>
            <a:ext cx="1412465" cy="43817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452320" y="4031884"/>
            <a:ext cx="76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</a:t>
            </a:r>
            <a:r>
              <a:rPr lang="ko-KR" altLang="en-US"/>
              <a:t>산</a:t>
            </a:r>
            <a:endParaRPr lang="ko-KR" altLang="en-US" dirty="0"/>
          </a:p>
        </p:txBody>
      </p:sp>
      <p:cxnSp>
        <p:nvCxnSpPr>
          <p:cNvPr id="63" name="직선 연결선 62"/>
          <p:cNvCxnSpPr>
            <a:endCxn id="26" idx="0"/>
          </p:cNvCxnSpPr>
          <p:nvPr/>
        </p:nvCxnSpPr>
        <p:spPr>
          <a:xfrm flipH="1">
            <a:off x="4573175" y="2060848"/>
            <a:ext cx="2449" cy="843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2" idx="2"/>
            <a:endCxn id="23" idx="0"/>
          </p:cNvCxnSpPr>
          <p:nvPr/>
        </p:nvCxnSpPr>
        <p:spPr>
          <a:xfrm>
            <a:off x="1345488" y="3451071"/>
            <a:ext cx="0" cy="49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23" idx="2"/>
            <a:endCxn id="33" idx="0"/>
          </p:cNvCxnSpPr>
          <p:nvPr/>
        </p:nvCxnSpPr>
        <p:spPr>
          <a:xfrm>
            <a:off x="1345488" y="4424574"/>
            <a:ext cx="0" cy="398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6" idx="2"/>
            <a:endCxn id="24" idx="0"/>
          </p:cNvCxnSpPr>
          <p:nvPr/>
        </p:nvCxnSpPr>
        <p:spPr>
          <a:xfrm rot="5400000">
            <a:off x="3481874" y="2875188"/>
            <a:ext cx="539962" cy="164264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26" idx="2"/>
            <a:endCxn id="49" idx="0"/>
          </p:cNvCxnSpPr>
          <p:nvPr/>
        </p:nvCxnSpPr>
        <p:spPr>
          <a:xfrm rot="16200000" flipH="1">
            <a:off x="5093431" y="2906271"/>
            <a:ext cx="539962" cy="158047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7" idx="2"/>
            <a:endCxn id="57" idx="0"/>
          </p:cNvCxnSpPr>
          <p:nvPr/>
        </p:nvCxnSpPr>
        <p:spPr>
          <a:xfrm>
            <a:off x="7763752" y="3451071"/>
            <a:ext cx="0" cy="49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endCxn id="27" idx="0"/>
          </p:cNvCxnSpPr>
          <p:nvPr/>
        </p:nvCxnSpPr>
        <p:spPr>
          <a:xfrm>
            <a:off x="4560102" y="2564904"/>
            <a:ext cx="3203650" cy="33898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endCxn id="22" idx="0"/>
          </p:cNvCxnSpPr>
          <p:nvPr/>
        </p:nvCxnSpPr>
        <p:spPr>
          <a:xfrm rot="10800000" flipV="1">
            <a:off x="1345488" y="2564904"/>
            <a:ext cx="3226512" cy="33898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각 삼각형 101"/>
          <p:cNvSpPr/>
          <p:nvPr/>
        </p:nvSpPr>
        <p:spPr>
          <a:xfrm rot="5400000">
            <a:off x="-106137" y="7476"/>
            <a:ext cx="1330907" cy="1191662"/>
          </a:xfrm>
          <a:prstGeom prst="rtTriangle">
            <a:avLst/>
          </a:prstGeom>
          <a:solidFill>
            <a:srgbClr val="4C7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4546" y="-23787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707903" y="1700808"/>
            <a:ext cx="1673554" cy="543101"/>
            <a:chOff x="3752683" y="1085700"/>
            <a:chExt cx="1475726" cy="759054"/>
          </a:xfrm>
          <a:solidFill>
            <a:srgbClr val="4C7EB7"/>
          </a:solidFill>
        </p:grpSpPr>
        <p:sp>
          <p:nvSpPr>
            <p:cNvPr id="43" name="모서리가 둥근 직사각형 42"/>
            <p:cNvSpPr/>
            <p:nvPr/>
          </p:nvSpPr>
          <p:spPr>
            <a:xfrm>
              <a:off x="3752683" y="1085700"/>
              <a:ext cx="1475726" cy="687117"/>
            </a:xfrm>
            <a:prstGeom prst="roundRect">
              <a:avLst>
                <a:gd name="adj" fmla="val 219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  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63602" y="1136870"/>
              <a:ext cx="1449491" cy="707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나눔고딕 ExtraBold" pitchFamily="50" charset="-127"/>
                  <a:ea typeface="나눔고딕 ExtraBold" pitchFamily="50" charset="-127"/>
                </a:rPr>
                <a:t>관리자로그</a:t>
              </a:r>
              <a:r>
                <a:rPr lang="ko-KR" altLang="en-US" sz="2000" dirty="0">
                  <a:latin typeface="나눔고딕 ExtraBold" pitchFamily="50" charset="-127"/>
                  <a:ea typeface="나눔고딕 ExtraBold" pitchFamily="50" charset="-127"/>
                </a:rPr>
                <a:t>인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 flipH="1">
            <a:off x="4566905" y="1218818"/>
            <a:ext cx="1906" cy="481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VO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의 구성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4104456" cy="143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2" y="3284984"/>
            <a:ext cx="4104456" cy="119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41168"/>
            <a:ext cx="4015159" cy="100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88" y="1959768"/>
            <a:ext cx="4659243" cy="77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569" y="3486399"/>
            <a:ext cx="4643800" cy="159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91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DB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의 구성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142002" cy="363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59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117</Words>
  <Application>Microsoft Office PowerPoint</Application>
  <PresentationFormat>화면 슬라이드 쇼(4:3)</PresentationFormat>
  <Paragraphs>58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나눔손글씨 붓</vt:lpstr>
      <vt:lpstr>맑은 고딕</vt:lpstr>
      <vt:lpstr>나눔고딕 ExtraBold</vt:lpstr>
      <vt:lpstr>Office 테마</vt:lpstr>
      <vt:lpstr>영화예매 시스템</vt:lpstr>
      <vt:lpstr>목차</vt:lpstr>
      <vt:lpstr>프로그램 소개 </vt:lpstr>
      <vt:lpstr>PowerPoint 프레젠테이션</vt:lpstr>
      <vt:lpstr>PowerPoint 프레젠테이션</vt:lpstr>
      <vt:lpstr>VO의 구성</vt:lpstr>
      <vt:lpstr>DB의 구성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영화예매 시스템</dc:title>
  <dc:creator>AutoBVT</dc:creator>
  <cp:lastModifiedBy>AutoBVT</cp:lastModifiedBy>
  <cp:revision>36</cp:revision>
  <dcterms:created xsi:type="dcterms:W3CDTF">2017-09-02T05:50:25Z</dcterms:created>
  <dcterms:modified xsi:type="dcterms:W3CDTF">2017-09-08T05:54:37Z</dcterms:modified>
</cp:coreProperties>
</file>