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  <p:sldId id="272" r:id="rId5"/>
    <p:sldId id="260" r:id="rId6"/>
    <p:sldId id="263" r:id="rId7"/>
    <p:sldId id="264" r:id="rId8"/>
    <p:sldId id="273" r:id="rId9"/>
    <p:sldId id="274" r:id="rId10"/>
    <p:sldId id="275" r:id="rId11"/>
    <p:sldId id="284" r:id="rId12"/>
    <p:sldId id="276" r:id="rId13"/>
    <p:sldId id="277" r:id="rId14"/>
    <p:sldId id="282" r:id="rId15"/>
    <p:sldId id="278" r:id="rId16"/>
    <p:sldId id="281" r:id="rId17"/>
    <p:sldId id="279" r:id="rId18"/>
    <p:sldId id="280" r:id="rId19"/>
    <p:sldId id="28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66"/>
    <a:srgbClr val="FFCC00"/>
    <a:srgbClr val="FF9900"/>
    <a:srgbClr val="B452B6"/>
    <a:srgbClr val="954EC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2" autoAdjust="0"/>
    <p:restoredTop sz="95434" autoAdjust="0"/>
  </p:normalViewPr>
  <p:slideViewPr>
    <p:cSldViewPr snapToObjects="1">
      <p:cViewPr varScale="1">
        <p:scale>
          <a:sx n="79" d="100"/>
          <a:sy n="79" d="100"/>
        </p:scale>
        <p:origin x="-450" y="-90"/>
      </p:cViewPr>
      <p:guideLst>
        <p:guide orient="horz" pos="2840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D2A-48D0-411E-A8AB-B6170DFB809A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EC20-9987-4F75-800C-7A90A9C2E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colorTemperature colorTemp="6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3629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36296" y="0"/>
            <a:ext cx="19204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문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정길</a:t>
            </a:r>
            <a:endParaRPr lang="en-US" altLang="ko-KR" sz="20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김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미진</a:t>
            </a:r>
            <a:endParaRPr lang="en-US" altLang="ko-KR" sz="20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  <a:p>
            <a:pPr algn="ctr"/>
            <a:r>
              <a:rPr lang="ko-KR" altLang="en-US" sz="32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오</a:t>
            </a:r>
            <a:r>
              <a:rPr lang="ko-KR" altLang="en-US" sz="2000" normalizeH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rgbClr val="00B0F0">
                      <a:alpha val="40000"/>
                    </a:srgbClr>
                  </a:glow>
                </a:effectLst>
              </a:rPr>
              <a:t>혁준</a:t>
            </a:r>
            <a:endParaRPr lang="en-US" altLang="ko-KR" sz="2500" normalizeH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glow rad="228600">
                  <a:srgbClr val="00B0F0">
                    <a:alpha val="40000"/>
                  </a:srgbClr>
                </a:glow>
              </a:effectLst>
              <a:ea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47667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J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ava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urger</a:t>
            </a:r>
            <a:endParaRPr lang="ko-KR" altLang="en-US" sz="4000" dirty="0">
              <a:solidFill>
                <a:schemeClr val="bg1"/>
              </a:solidFill>
              <a:effectLst>
                <a:glow rad="266700">
                  <a:srgbClr val="66FF66">
                    <a:alpha val="86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7879" y="12077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glow rad="266700">
                    <a:srgbClr val="FF00FF">
                      <a:alpha val="58000"/>
                    </a:srgbClr>
                  </a:glow>
                </a:effectLst>
              </a:rPr>
              <a:t>Basic Java</a:t>
            </a:r>
            <a:endParaRPr lang="ko-KR" altLang="en-US" dirty="0">
              <a:solidFill>
                <a:schemeClr val="bg1"/>
              </a:solidFill>
              <a:effectLst>
                <a:glow rad="266700">
                  <a:srgbClr val="FF00FF">
                    <a:alpha val="58000"/>
                  </a:srgb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63" y="4941168"/>
            <a:ext cx="1847938" cy="148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6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7824" y="1916832"/>
            <a:ext cx="5040560" cy="453650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88640"/>
            <a:ext cx="2880320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DB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62568"/>
            <a:ext cx="6562873" cy="528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267744" y="1412776"/>
            <a:ext cx="720080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11760" y="1916832"/>
            <a:ext cx="720080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67744" y="2492896"/>
            <a:ext cx="720080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7744" y="2996952"/>
            <a:ext cx="720080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267744" y="5517232"/>
            <a:ext cx="720080" cy="0"/>
          </a:xfrm>
          <a:prstGeom prst="line">
            <a:avLst/>
          </a:prstGeom>
          <a:ln w="285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88" y="4022085"/>
            <a:ext cx="3999903" cy="139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58111"/>
            <a:ext cx="3783879" cy="13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39552" y="764704"/>
            <a:ext cx="7849726" cy="3120881"/>
            <a:chOff x="656075" y="188640"/>
            <a:chExt cx="7849726" cy="31208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5" y="764704"/>
              <a:ext cx="4629223" cy="2544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861" y="571956"/>
              <a:ext cx="4415902" cy="2220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88640"/>
              <a:ext cx="4509865" cy="298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40" y="5589240"/>
            <a:ext cx="42291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20" y="188640"/>
            <a:ext cx="2880320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VO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73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1772816"/>
            <a:ext cx="4392488" cy="2520280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675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1520" y="188640"/>
            <a:ext cx="2880320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View 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구성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03848" y="4869160"/>
            <a:ext cx="3816424" cy="17855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59632" y="980728"/>
            <a:ext cx="3600399" cy="302433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456384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Create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418013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21820"/>
            <a:ext cx="5184576" cy="20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5976" y="3284984"/>
            <a:ext cx="3096344" cy="237626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15616" y="2132856"/>
            <a:ext cx="3888432" cy="237564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456384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Create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68" y="2276872"/>
            <a:ext cx="6019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81826" y="4365104"/>
            <a:ext cx="2646558" cy="165618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1826" y="1088740"/>
            <a:ext cx="2934590" cy="219624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88024" y="3861048"/>
            <a:ext cx="1728192" cy="1008112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3320988"/>
            <a:ext cx="3168352" cy="1908212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ㅏㅏㅏㅏㅏㅏ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456384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Read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4" y="1196752"/>
            <a:ext cx="3656062" cy="384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756"/>
            <a:ext cx="3649287" cy="247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51" y="3984226"/>
            <a:ext cx="3011983" cy="191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40352" y="4077072"/>
            <a:ext cx="1080120" cy="1296144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1412776"/>
            <a:ext cx="1800200" cy="1662085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456384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Read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8874"/>
            <a:ext cx="3609286" cy="44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75429"/>
            <a:ext cx="4263572" cy="451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5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028384" y="5570357"/>
            <a:ext cx="1008112" cy="954987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08304" y="1772816"/>
            <a:ext cx="1728192" cy="1728192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1124744"/>
            <a:ext cx="2520280" cy="2448272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672408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Update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63" y="1912322"/>
            <a:ext cx="4141266" cy="198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429253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869160"/>
            <a:ext cx="8605763" cy="154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7704" y="5301208"/>
            <a:ext cx="1512168" cy="122413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67744" y="1124744"/>
            <a:ext cx="4752528" cy="3528392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88640"/>
            <a:ext cx="3456384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CRUD - Delete</a:t>
            </a:r>
            <a:endParaRPr lang="ko-KR" altLang="en-US" sz="36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72953"/>
            <a:ext cx="4824536" cy="361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97" y="5157192"/>
            <a:ext cx="4832959" cy="124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6632"/>
            <a:ext cx="47053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67246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1520" y="188640"/>
            <a:ext cx="2304256" cy="576064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4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Excel API</a:t>
            </a:r>
            <a:endParaRPr lang="ko-KR" altLang="en-US" sz="24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83755" y="4117657"/>
            <a:ext cx="2868166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프로그램 구현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9036" y="2708920"/>
            <a:ext cx="2872885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메뉴 구조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268760"/>
            <a:ext cx="2868167" cy="391463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소개 및 개요 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467"/>
            <a:ext cx="3272805" cy="30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10" y="6165304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5593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75141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199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52368" y="615613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1236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10" y="557885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45593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75141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1990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52368" y="548711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12360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61561" y="1268760"/>
            <a:ext cx="2890359" cy="391463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소개 및 개</a:t>
            </a:r>
            <a:r>
              <a:rPr lang="ko-KR" altLang="en-US" sz="21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요</a:t>
            </a: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2412" y="3625107"/>
            <a:ext cx="4876441" cy="667989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가계 관리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재고관리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회원관리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능 </a:t>
            </a:r>
            <a:endParaRPr lang="ko-KR" altLang="en-US" sz="16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90971" y="2593694"/>
            <a:ext cx="4876441" cy="639200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사용자의 기호에 맞게 </a:t>
            </a:r>
            <a:endParaRPr lang="en-US" altLang="ko-KR" sz="16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원하는 햄버거를 만드는 프로그램</a:t>
            </a:r>
            <a:endParaRPr lang="ko-KR" altLang="en-US" sz="16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1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83755" y="4117657"/>
            <a:ext cx="2868166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프로그램 구현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9036" y="2708920"/>
            <a:ext cx="2872885" cy="391463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메뉴 구조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3754" y="1268760"/>
            <a:ext cx="2868167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소개 및 개요 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467"/>
            <a:ext cx="3272805" cy="30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10" y="6165304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5593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75141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199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2368" y="615613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1236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10" y="404664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45593" y="39545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75141" y="39545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1990" y="39545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52368" y="39549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12360" y="39545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79166" y="2713563"/>
            <a:ext cx="266774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i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원하는 </a:t>
            </a:r>
            <a:r>
              <a:rPr lang="ko-KR" altLang="en-US" i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컨디먼트</a:t>
            </a:r>
            <a:r>
              <a:rPr lang="ko-KR" altLang="en-US" i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구입</a:t>
            </a:r>
            <a:endParaRPr lang="en-US" altLang="ko-KR" i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en-US" altLang="ko-KR" i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i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회원 포인트</a:t>
            </a:r>
            <a:endParaRPr lang="en-US" altLang="ko-KR" i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en-US" altLang="ko-KR" i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i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영수증 확인</a:t>
            </a:r>
            <a:endParaRPr lang="en-US" altLang="ko-KR" i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en-US" altLang="ko-KR" sz="1600" i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0965" y="2838995"/>
            <a:ext cx="30529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가지 관리 서비스</a:t>
            </a:r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en-US" altLang="ko-KR" i="1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매출 관리</a:t>
            </a:r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재고 관리</a:t>
            </a:r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회원 관리</a:t>
            </a:r>
            <a:endParaRPr lang="en-US" altLang="ko-KR" sz="1400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ko-KR" altLang="en-US" sz="1400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sz="1400" i="1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just"/>
            <a:r>
              <a:rPr lang="ko-KR" altLang="en-US" i="1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영수증 출력 및 파일저장</a:t>
            </a:r>
            <a:endParaRPr lang="en-US" altLang="ko-KR" i="1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913" y="1957417"/>
            <a:ext cx="3889071" cy="391463"/>
          </a:xfrm>
          <a:prstGeom prst="rect">
            <a:avLst/>
          </a:prstGeom>
          <a:noFill/>
          <a:ln cmpd="dbl" algn="ctr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관 리 </a:t>
            </a: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자 </a:t>
            </a:r>
            <a:r>
              <a:rPr lang="en-US" altLang="ko-KR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(Admin)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5644" y="1957416"/>
            <a:ext cx="3294788" cy="39146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회 원</a:t>
            </a:r>
            <a:r>
              <a:rPr lang="en-US" altLang="ko-KR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(User)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477" y="2572781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3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24956"/>
            <a:ext cx="2872885" cy="391463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메뉴 구조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5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365291" y="4120717"/>
            <a:ext cx="886410" cy="227819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회원수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482933" y="4120716"/>
            <a:ext cx="886411" cy="227819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회원삭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47268" y="4519992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 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영수증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070733"/>
            <a:ext cx="1023220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전체 재고 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검색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47268" y="2285124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매출관리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1043" y="2276951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재고관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27627" y="2285698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회원관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50718" y="1381353"/>
            <a:ext cx="3278234" cy="391463"/>
          </a:xfrm>
          <a:prstGeom prst="rect">
            <a:avLst/>
          </a:prstGeom>
          <a:noFill/>
          <a:ln cmpd="dbl" algn="ctr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관 리 자</a:t>
            </a:r>
          </a:p>
        </p:txBody>
      </p:sp>
      <p:cxnSp>
        <p:nvCxnSpPr>
          <p:cNvPr id="62" name="직선 연결선 61"/>
          <p:cNvCxnSpPr>
            <a:stCxn id="30" idx="2"/>
            <a:endCxn id="21" idx="0"/>
          </p:cNvCxnSpPr>
          <p:nvPr/>
        </p:nvCxnSpPr>
        <p:spPr>
          <a:xfrm flipH="1">
            <a:off x="4435538" y="2728916"/>
            <a:ext cx="6503" cy="341817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30" idx="0"/>
          </p:cNvCxnSpPr>
          <p:nvPr/>
        </p:nvCxnSpPr>
        <p:spPr>
          <a:xfrm>
            <a:off x="4442041" y="1772816"/>
            <a:ext cx="0" cy="504135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8594" y="366137"/>
            <a:ext cx="4530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J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ava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urger</a:t>
            </a:r>
            <a:endParaRPr lang="ko-KR" altLang="en-US" sz="4000" dirty="0">
              <a:solidFill>
                <a:schemeClr val="bg1"/>
              </a:solidFill>
              <a:effectLst>
                <a:glow rad="266700">
                  <a:srgbClr val="66FF66">
                    <a:alpha val="86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3" name="직선 연결선 42"/>
          <p:cNvCxnSpPr>
            <a:stCxn id="31" idx="1"/>
            <a:endCxn id="30" idx="3"/>
          </p:cNvCxnSpPr>
          <p:nvPr/>
        </p:nvCxnSpPr>
        <p:spPr>
          <a:xfrm flipH="1" flipV="1">
            <a:off x="4893038" y="2502934"/>
            <a:ext cx="1934589" cy="8747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0" idx="1"/>
            <a:endCxn id="29" idx="3"/>
          </p:cNvCxnSpPr>
          <p:nvPr/>
        </p:nvCxnSpPr>
        <p:spPr>
          <a:xfrm flipH="1">
            <a:off x="2549263" y="2502934"/>
            <a:ext cx="1441780" cy="8173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915816" y="4103514"/>
            <a:ext cx="886411" cy="232664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추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220072" y="4116655"/>
            <a:ext cx="886411" cy="232664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삭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제</a:t>
            </a:r>
          </a:p>
        </p:txBody>
      </p:sp>
      <p:cxnSp>
        <p:nvCxnSpPr>
          <p:cNvPr id="83" name="직선 연결선 75"/>
          <p:cNvCxnSpPr/>
          <p:nvPr/>
        </p:nvCxnSpPr>
        <p:spPr>
          <a:xfrm rot="16200000" flipH="1">
            <a:off x="4764118" y="3169499"/>
            <a:ext cx="593957" cy="1266225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75"/>
          <p:cNvCxnSpPr>
            <a:stCxn id="21" idx="2"/>
            <a:endCxn id="60" idx="0"/>
          </p:cNvCxnSpPr>
          <p:nvPr/>
        </p:nvCxnSpPr>
        <p:spPr>
          <a:xfrm rot="5400000">
            <a:off x="3606872" y="3274848"/>
            <a:ext cx="580816" cy="1076516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-3989819" y="-720081"/>
            <a:ext cx="2031702" cy="1440161"/>
            <a:chOff x="-2031701" y="1697505"/>
            <a:chExt cx="2031702" cy="1440161"/>
          </a:xfrm>
        </p:grpSpPr>
        <p:sp>
          <p:nvSpPr>
            <p:cNvPr id="122" name="TextBox 121"/>
            <p:cNvSpPr txBox="1"/>
            <p:nvPr/>
          </p:nvSpPr>
          <p:spPr>
            <a:xfrm>
              <a:off x="-2031701" y="1830498"/>
              <a:ext cx="1509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J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ava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B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urger</a:t>
              </a:r>
              <a:endParaRPr lang="ko-KR" altLang="en-US" sz="1600" dirty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1530410" y="214957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effectLst>
                    <a:glow rad="266700">
                      <a:srgbClr val="FF00FF">
                        <a:alpha val="58000"/>
                      </a:srgbClr>
                    </a:glow>
                  </a:effectLst>
                </a:rPr>
                <a:t>Basic Java</a:t>
              </a:r>
              <a:endParaRPr lang="ko-KR" altLang="en-US" sz="1200" dirty="0">
                <a:solidFill>
                  <a:schemeClr val="bg1"/>
                </a:solidFill>
                <a:effectLst>
                  <a:glow rad="266700">
                    <a:srgbClr val="FF00FF">
                      <a:alpha val="58000"/>
                    </a:srgbClr>
                  </a:glow>
                </a:effectLst>
              </a:endParaRPr>
            </a:p>
          </p:txBody>
        </p:sp>
        <p:sp>
          <p:nvSpPr>
            <p:cNvPr id="87" name="원형 86"/>
            <p:cNvSpPr/>
            <p:nvPr/>
          </p:nvSpPr>
          <p:spPr>
            <a:xfrm rot="16200000">
              <a:off x="-1437686" y="1699979"/>
              <a:ext cx="1440161" cy="1435213"/>
            </a:xfrm>
            <a:prstGeom prst="pie">
              <a:avLst/>
            </a:prstGeom>
            <a:noFill/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8" name="직사각형 207"/>
          <p:cNvSpPr/>
          <p:nvPr/>
        </p:nvSpPr>
        <p:spPr>
          <a:xfrm>
            <a:off x="280649" y="3084051"/>
            <a:ext cx="1110012" cy="56340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매출 </a:t>
            </a: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 </a:t>
            </a: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재고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판매량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-1407429" y="3731252"/>
            <a:ext cx="0" cy="322548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포인트가 5개인 별 199"/>
          <p:cNvSpPr/>
          <p:nvPr/>
        </p:nvSpPr>
        <p:spPr>
          <a:xfrm>
            <a:off x="-3930152" y="1436425"/>
            <a:ext cx="1073643" cy="992562"/>
          </a:xfrm>
          <a:prstGeom prst="star5">
            <a:avLst/>
          </a:prstGeom>
          <a:solidFill>
            <a:schemeClr val="tx1"/>
          </a:solidFill>
          <a:ln>
            <a:solidFill>
              <a:srgbClr val="FFCC00"/>
            </a:solidFill>
          </a:ln>
          <a:effectLst>
            <a:glow rad="177800">
              <a:srgbClr val="FFCC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47268" y="3096601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영수증 출력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47268" y="5145917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비회원 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영수증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56607" y="3096601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가계정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보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12123" y="5820355"/>
            <a:ext cx="1172285" cy="720080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전체 영수증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Excel </a:t>
            </a: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파일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보내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기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2098266" y="3548566"/>
            <a:ext cx="1" cy="197777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79" idx="0"/>
          </p:cNvCxnSpPr>
          <p:nvPr/>
        </p:nvCxnSpPr>
        <p:spPr>
          <a:xfrm>
            <a:off x="2098266" y="4971957"/>
            <a:ext cx="0" cy="173960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79" idx="2"/>
            <a:endCxn id="82" idx="0"/>
          </p:cNvCxnSpPr>
          <p:nvPr/>
        </p:nvCxnSpPr>
        <p:spPr>
          <a:xfrm>
            <a:off x="2098266" y="5597882"/>
            <a:ext cx="0" cy="222473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995936" y="4113354"/>
            <a:ext cx="886411" cy="232664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수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정</a:t>
            </a:r>
          </a:p>
        </p:txBody>
      </p:sp>
      <p:cxnSp>
        <p:nvCxnSpPr>
          <p:cNvPr id="101" name="직선 연결선 100"/>
          <p:cNvCxnSpPr>
            <a:stCxn id="21" idx="2"/>
            <a:endCxn id="95" idx="0"/>
          </p:cNvCxnSpPr>
          <p:nvPr/>
        </p:nvCxnSpPr>
        <p:spPr>
          <a:xfrm>
            <a:off x="4435538" y="3522698"/>
            <a:ext cx="3604" cy="590656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75"/>
          <p:cNvCxnSpPr>
            <a:stCxn id="29" idx="2"/>
            <a:endCxn id="208" idx="0"/>
          </p:cNvCxnSpPr>
          <p:nvPr/>
        </p:nvCxnSpPr>
        <p:spPr>
          <a:xfrm rot="5400000">
            <a:off x="1293480" y="2279265"/>
            <a:ext cx="346962" cy="1262611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75"/>
          <p:cNvCxnSpPr>
            <a:endCxn id="80" idx="0"/>
          </p:cNvCxnSpPr>
          <p:nvPr/>
        </p:nvCxnSpPr>
        <p:spPr>
          <a:xfrm>
            <a:off x="2098267" y="2928859"/>
            <a:ext cx="1009338" cy="167742"/>
          </a:xfrm>
          <a:prstGeom prst="bentConnector2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9" idx="2"/>
            <a:endCxn id="59" idx="0"/>
          </p:cNvCxnSpPr>
          <p:nvPr/>
        </p:nvCxnSpPr>
        <p:spPr>
          <a:xfrm>
            <a:off x="2098266" y="2737089"/>
            <a:ext cx="0" cy="359512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6808496" y="3040657"/>
            <a:ext cx="939868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전체 정보 조회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51" name="직선 연결선 75"/>
          <p:cNvCxnSpPr>
            <a:stCxn id="148" idx="2"/>
            <a:endCxn id="18" idx="0"/>
          </p:cNvCxnSpPr>
          <p:nvPr/>
        </p:nvCxnSpPr>
        <p:spPr>
          <a:xfrm rot="5400000">
            <a:off x="6729416" y="3571702"/>
            <a:ext cx="628095" cy="469934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75"/>
          <p:cNvCxnSpPr>
            <a:stCxn id="148" idx="2"/>
            <a:endCxn id="19" idx="0"/>
          </p:cNvCxnSpPr>
          <p:nvPr/>
        </p:nvCxnSpPr>
        <p:spPr>
          <a:xfrm rot="16200000" flipH="1">
            <a:off x="7288237" y="3482814"/>
            <a:ext cx="628094" cy="647709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51226" y="3737954"/>
            <a:ext cx="901995" cy="451965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전체 </a:t>
            </a:r>
            <a:endParaRPr lang="en-US" altLang="ko-KR" sz="13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영수증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5" name="직선 연결선 44"/>
          <p:cNvCxnSpPr>
            <a:stCxn id="44" idx="2"/>
            <a:endCxn id="20" idx="0"/>
          </p:cNvCxnSpPr>
          <p:nvPr/>
        </p:nvCxnSpPr>
        <p:spPr>
          <a:xfrm flipH="1">
            <a:off x="2098266" y="4189919"/>
            <a:ext cx="3958" cy="330073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7248449" y="2727144"/>
            <a:ext cx="6503" cy="341817"/>
          </a:xfrm>
          <a:prstGeom prst="line">
            <a:avLst/>
          </a:prstGeom>
          <a:ln w="28575" cmpd="dbl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701697" y="3996432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회원번호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인</a:t>
            </a:r>
            <a:r>
              <a:rPr lang="ko-KR" altLang="en-US" sz="11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89305" y="4713034"/>
            <a:ext cx="901995" cy="33277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포인트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89305" y="3315010"/>
            <a:ext cx="904751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2461" y="2681616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메뉴선</a:t>
            </a:r>
            <a:r>
              <a:rPr lang="ko-KR" altLang="en-US" sz="1300" b="1" dirty="0">
                <a:solidFill>
                  <a:schemeClr val="bg1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</a:rPr>
              <a:t>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17097" y="5078579"/>
            <a:ext cx="901995" cy="34891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사이드 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선</a:t>
            </a:r>
            <a:r>
              <a:rPr lang="ko-KR" altLang="en-US" sz="11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65067" y="1381352"/>
            <a:ext cx="3294788" cy="391464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회 원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cxnSp>
        <p:nvCxnSpPr>
          <p:cNvPr id="76" name="직선 연결선 75"/>
          <p:cNvCxnSpPr>
            <a:endCxn id="210" idx="0"/>
          </p:cNvCxnSpPr>
          <p:nvPr/>
        </p:nvCxnSpPr>
        <p:spPr>
          <a:xfrm>
            <a:off x="4716017" y="2060384"/>
            <a:ext cx="2107641" cy="255687"/>
          </a:xfrm>
          <a:prstGeom prst="bentConnector2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548680"/>
            <a:ext cx="3870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J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ava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i="1" dirty="0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en-US" altLang="ko-KR" sz="4000" dirty="0" err="1" smtClean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urger</a:t>
            </a:r>
            <a:endParaRPr lang="ko-KR" altLang="en-US" sz="4000" dirty="0">
              <a:solidFill>
                <a:schemeClr val="bg1"/>
              </a:solidFill>
              <a:effectLst>
                <a:glow rad="266700">
                  <a:srgbClr val="66FF66">
                    <a:alpha val="86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26820" y="5797525"/>
            <a:ext cx="886411" cy="241857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결제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-3989819" y="-720081"/>
            <a:ext cx="2031702" cy="1440161"/>
            <a:chOff x="-2031701" y="1697505"/>
            <a:chExt cx="2031702" cy="1440161"/>
          </a:xfrm>
        </p:grpSpPr>
        <p:sp>
          <p:nvSpPr>
            <p:cNvPr id="122" name="TextBox 121"/>
            <p:cNvSpPr txBox="1"/>
            <p:nvPr/>
          </p:nvSpPr>
          <p:spPr>
            <a:xfrm>
              <a:off x="-2031701" y="1830498"/>
              <a:ext cx="1509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J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ava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i="1" dirty="0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B </a:t>
              </a:r>
              <a:r>
                <a:rPr lang="en-US" altLang="ko-KR" sz="1600" dirty="0" err="1" smtClean="0">
                  <a:solidFill>
                    <a:schemeClr val="bg1"/>
                  </a:solidFill>
                  <a:effectLst>
                    <a:glow rad="266700">
                      <a:srgbClr val="66FF66">
                        <a:alpha val="86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itchFamily="50" charset="-127"/>
                  <a:ea typeface="나눔바른고딕" pitchFamily="50" charset="-127"/>
                </a:rPr>
                <a:t>urger</a:t>
              </a:r>
              <a:endParaRPr lang="ko-KR" altLang="en-US" sz="1600" dirty="0">
                <a:solidFill>
                  <a:schemeClr val="bg1"/>
                </a:solidFill>
                <a:effectLst>
                  <a:glow rad="266700">
                    <a:srgbClr val="66FF66">
                      <a:alpha val="86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-1530410" y="214957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effectLst>
                    <a:glow rad="266700">
                      <a:srgbClr val="FF00FF">
                        <a:alpha val="58000"/>
                      </a:srgbClr>
                    </a:glow>
                  </a:effectLst>
                </a:rPr>
                <a:t>Basic Java</a:t>
              </a:r>
              <a:endParaRPr lang="ko-KR" altLang="en-US" sz="1200" dirty="0">
                <a:solidFill>
                  <a:schemeClr val="bg1"/>
                </a:solidFill>
                <a:effectLst>
                  <a:glow rad="266700">
                    <a:srgbClr val="FF00FF">
                      <a:alpha val="58000"/>
                    </a:srgbClr>
                  </a:glow>
                </a:effectLst>
              </a:endParaRPr>
            </a:p>
          </p:txBody>
        </p:sp>
        <p:sp>
          <p:nvSpPr>
            <p:cNvPr id="87" name="원형 86"/>
            <p:cNvSpPr/>
            <p:nvPr/>
          </p:nvSpPr>
          <p:spPr>
            <a:xfrm rot="16200000">
              <a:off x="-1437686" y="1699979"/>
              <a:ext cx="1440161" cy="1435213"/>
            </a:xfrm>
            <a:prstGeom prst="pie">
              <a:avLst/>
            </a:prstGeom>
            <a:noFill/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5601011" y="5347457"/>
            <a:ext cx="1081337" cy="41973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회원 영수증 </a:t>
            </a:r>
            <a:endParaRPr lang="ko-KR" altLang="en-US" sz="11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372660" y="2316071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결</a:t>
            </a:r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제</a:t>
            </a:r>
          </a:p>
        </p:txBody>
      </p:sp>
      <p:cxnSp>
        <p:nvCxnSpPr>
          <p:cNvPr id="231" name="직선 연결선 230"/>
          <p:cNvCxnSpPr/>
          <p:nvPr/>
        </p:nvCxnSpPr>
        <p:spPr>
          <a:xfrm>
            <a:off x="-1407429" y="3731252"/>
            <a:ext cx="0" cy="322548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포인트가 5개인 별 199"/>
          <p:cNvSpPr/>
          <p:nvPr/>
        </p:nvSpPr>
        <p:spPr>
          <a:xfrm>
            <a:off x="-3930152" y="1436425"/>
            <a:ext cx="1073643" cy="992562"/>
          </a:xfrm>
          <a:prstGeom prst="star5">
            <a:avLst/>
          </a:prstGeom>
          <a:solidFill>
            <a:schemeClr val="tx1"/>
          </a:solidFill>
          <a:ln>
            <a:solidFill>
              <a:srgbClr val="FFCC00"/>
            </a:solidFill>
          </a:ln>
          <a:effectLst>
            <a:glow rad="177800">
              <a:srgbClr val="FFCC00">
                <a:alpha val="6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12462" y="3621246"/>
            <a:ext cx="90199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200" b="1" dirty="0" err="1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컨디먼트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선택</a:t>
            </a:r>
            <a:endParaRPr lang="en-US" altLang="ko-KR" sz="12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07131" y="4091180"/>
            <a:ext cx="901995" cy="252828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추가 구매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021979" y="4361977"/>
            <a:ext cx="882961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음</a:t>
            </a:r>
            <a:r>
              <a:rPr lang="ko-KR" altLang="en-US" sz="1200" b="1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료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선택</a:t>
            </a:r>
            <a:endParaRPr lang="en-US" altLang="ko-KR" sz="12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27936" y="3315146"/>
            <a:ext cx="904751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비회원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7780" y="5347457"/>
            <a:ext cx="1085064" cy="41973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비회원 영수증 </a:t>
            </a:r>
            <a:endParaRPr lang="ko-KR" altLang="en-US" sz="11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77" name="직선 연결선 75"/>
          <p:cNvCxnSpPr>
            <a:stCxn id="33" idx="2"/>
            <a:endCxn id="24" idx="0"/>
          </p:cNvCxnSpPr>
          <p:nvPr/>
        </p:nvCxnSpPr>
        <p:spPr>
          <a:xfrm rot="16200000" flipH="1">
            <a:off x="1783560" y="2001717"/>
            <a:ext cx="908800" cy="450998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5"/>
          <p:cNvCxnSpPr>
            <a:stCxn id="210" idx="2"/>
          </p:cNvCxnSpPr>
          <p:nvPr/>
        </p:nvCxnSpPr>
        <p:spPr>
          <a:xfrm rot="5400000">
            <a:off x="6209183" y="2700535"/>
            <a:ext cx="546974" cy="681977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75"/>
          <p:cNvCxnSpPr>
            <a:stCxn id="210" idx="2"/>
            <a:endCxn id="69" idx="0"/>
          </p:cNvCxnSpPr>
          <p:nvPr/>
        </p:nvCxnSpPr>
        <p:spPr>
          <a:xfrm rot="16200000" flipH="1">
            <a:off x="6828430" y="2763264"/>
            <a:ext cx="547110" cy="556654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9" idx="2"/>
            <a:endCxn id="72" idx="0"/>
          </p:cNvCxnSpPr>
          <p:nvPr/>
        </p:nvCxnSpPr>
        <p:spPr>
          <a:xfrm>
            <a:off x="7380312" y="3767111"/>
            <a:ext cx="0" cy="1580346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3" idx="2"/>
            <a:endCxn id="16" idx="0"/>
          </p:cNvCxnSpPr>
          <p:nvPr/>
        </p:nvCxnSpPr>
        <p:spPr>
          <a:xfrm>
            <a:off x="6141681" y="3766975"/>
            <a:ext cx="11014" cy="229457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6" idx="2"/>
            <a:endCxn id="17" idx="0"/>
          </p:cNvCxnSpPr>
          <p:nvPr/>
        </p:nvCxnSpPr>
        <p:spPr>
          <a:xfrm flipH="1">
            <a:off x="6140303" y="4448397"/>
            <a:ext cx="12392" cy="264637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7" idx="2"/>
            <a:endCxn id="183" idx="0"/>
          </p:cNvCxnSpPr>
          <p:nvPr/>
        </p:nvCxnSpPr>
        <p:spPr>
          <a:xfrm>
            <a:off x="6140303" y="5045808"/>
            <a:ext cx="1377" cy="301649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75"/>
          <p:cNvCxnSpPr>
            <a:stCxn id="24" idx="2"/>
            <a:endCxn id="63" idx="0"/>
          </p:cNvCxnSpPr>
          <p:nvPr/>
        </p:nvCxnSpPr>
        <p:spPr>
          <a:xfrm rot="16200000" flipH="1">
            <a:off x="2219627" y="3377412"/>
            <a:ext cx="487665" cy="1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3" idx="2"/>
            <a:endCxn id="66" idx="0"/>
          </p:cNvCxnSpPr>
          <p:nvPr/>
        </p:nvCxnSpPr>
        <p:spPr>
          <a:xfrm>
            <a:off x="2463460" y="4073211"/>
            <a:ext cx="0" cy="288766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66" idx="2"/>
            <a:endCxn id="27" idx="0"/>
          </p:cNvCxnSpPr>
          <p:nvPr/>
        </p:nvCxnSpPr>
        <p:spPr>
          <a:xfrm>
            <a:off x="2463460" y="4813942"/>
            <a:ext cx="4635" cy="264637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75"/>
          <p:cNvCxnSpPr>
            <a:stCxn id="27" idx="2"/>
          </p:cNvCxnSpPr>
          <p:nvPr/>
        </p:nvCxnSpPr>
        <p:spPr>
          <a:xfrm rot="16200000" flipH="1">
            <a:off x="2281002" y="5614585"/>
            <a:ext cx="374186" cy="1"/>
          </a:xfrm>
          <a:prstGeom prst="bentConnector3">
            <a:avLst>
              <a:gd name="adj1" fmla="val 50000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3207131" y="4792543"/>
            <a:ext cx="901995" cy="23120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05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사이즈 선택</a:t>
            </a:r>
            <a:endParaRPr lang="en-US" altLang="ko-KR" sz="105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74" name="직선 연결선 173"/>
          <p:cNvCxnSpPr>
            <a:stCxn id="64" idx="1"/>
          </p:cNvCxnSpPr>
          <p:nvPr/>
        </p:nvCxnSpPr>
        <p:spPr>
          <a:xfrm flipH="1">
            <a:off x="2465777" y="4217594"/>
            <a:ext cx="741354" cy="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3" idx="1"/>
          </p:cNvCxnSpPr>
          <p:nvPr/>
        </p:nvCxnSpPr>
        <p:spPr>
          <a:xfrm flipH="1">
            <a:off x="2468096" y="4908145"/>
            <a:ext cx="739035" cy="14684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236449" y="5361888"/>
            <a:ext cx="901995" cy="252828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추가 구매</a:t>
            </a:r>
            <a:endParaRPr lang="en-US" altLang="ko-KR" sz="1100" b="1" dirty="0" smtClean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1" name="직선 연결선 40"/>
          <p:cNvCxnSpPr>
            <a:stCxn id="40" idx="1"/>
          </p:cNvCxnSpPr>
          <p:nvPr/>
        </p:nvCxnSpPr>
        <p:spPr>
          <a:xfrm flipH="1">
            <a:off x="2495095" y="5488302"/>
            <a:ext cx="741354" cy="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716016" y="2060384"/>
            <a:ext cx="0" cy="446496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0025" y="6525344"/>
            <a:ext cx="2245992" cy="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6" idx="2"/>
          </p:cNvCxnSpPr>
          <p:nvPr/>
        </p:nvCxnSpPr>
        <p:spPr>
          <a:xfrm flipH="1">
            <a:off x="2470025" y="6039382"/>
            <a:ext cx="1" cy="485962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83755" y="4117657"/>
            <a:ext cx="2868166" cy="391463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프로그램 구성 및 구현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9036" y="2708920"/>
            <a:ext cx="2872885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메뉴 구조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3754" y="1268760"/>
            <a:ext cx="2868167" cy="391463"/>
          </a:xfrm>
          <a:prstGeom prst="rect">
            <a:avLst/>
          </a:prstGeom>
          <a:noFill/>
          <a:ln cmpd="dbl" algn="ctr">
            <a:solidFill>
              <a:srgbClr val="FF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소개 및 개요  </a:t>
            </a:r>
            <a:endParaRPr lang="ko-KR" altLang="en-US" sz="21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467"/>
            <a:ext cx="3272805" cy="30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10" y="6165304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5593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75141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199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2368" y="615613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12360" y="6156099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510" y="557885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45593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75141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1990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52368" y="548711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12360" y="548680"/>
            <a:ext cx="720080" cy="144016"/>
          </a:xfrm>
          <a:prstGeom prst="rect">
            <a:avLst/>
          </a:prstGeom>
          <a:solidFill>
            <a:schemeClr val="tx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224644"/>
            <a:ext cx="2887458" cy="540060"/>
          </a:xfrm>
          <a:prstGeom prst="rect">
            <a:avLst/>
          </a:prstGeom>
          <a:noFill/>
          <a:ln cmpd="dbl" algn="ctr"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bg1"/>
                </a:solidFill>
                <a:effectLst>
                  <a:glow rad="101600">
                    <a:srgbClr val="FF00FF">
                      <a:alpha val="40000"/>
                    </a:srgbClr>
                  </a:glow>
                </a:effectLst>
              </a:rPr>
              <a:t>프로그램 구성</a:t>
            </a:r>
            <a:endParaRPr lang="ko-KR" altLang="en-US" sz="3200" b="1" dirty="0">
              <a:solidFill>
                <a:schemeClr val="bg1"/>
              </a:solidFill>
              <a:effectLst>
                <a:glow rad="101600">
                  <a:srgbClr val="FF00FF">
                    <a:alpha val="40000"/>
                  </a:srgbClr>
                </a:glow>
              </a:effectLst>
            </a:endParaRPr>
          </a:p>
        </p:txBody>
      </p:sp>
      <p:pic>
        <p:nvPicPr>
          <p:cNvPr id="1026" name="Picture 2" descr="C:\Users\PC19\Desktop\사진들\프로그램구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23145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75"/>
          <p:cNvCxnSpPr/>
          <p:nvPr/>
        </p:nvCxnSpPr>
        <p:spPr>
          <a:xfrm rot="5400000" flipH="1" flipV="1">
            <a:off x="2617011" y="4966207"/>
            <a:ext cx="1706266" cy="504060"/>
          </a:xfrm>
          <a:prstGeom prst="bentConnector3">
            <a:avLst>
              <a:gd name="adj1" fmla="val -989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18114" y="4365104"/>
            <a:ext cx="504060" cy="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22174" y="4904030"/>
            <a:ext cx="1944216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Excel API jar</a:t>
            </a:r>
            <a:r>
              <a:rPr lang="ko-KR" altLang="en-US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파일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2" name="직선 연결선 75"/>
          <p:cNvCxnSpPr/>
          <p:nvPr/>
        </p:nvCxnSpPr>
        <p:spPr>
          <a:xfrm rot="5400000" flipH="1" flipV="1">
            <a:off x="2916758" y="3336008"/>
            <a:ext cx="941362" cy="496922"/>
          </a:xfrm>
          <a:prstGeom prst="bentConnector3">
            <a:avLst>
              <a:gd name="adj1" fmla="val -926"/>
            </a:avLst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18116" y="3118963"/>
            <a:ext cx="417784" cy="1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546477" y="1772817"/>
            <a:ext cx="1066269" cy="22598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IF/SV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직선 연결선 36"/>
          <p:cNvCxnSpPr>
            <a:endCxn id="50" idx="1"/>
          </p:cNvCxnSpPr>
          <p:nvPr/>
        </p:nvCxnSpPr>
        <p:spPr>
          <a:xfrm>
            <a:off x="3155177" y="2492896"/>
            <a:ext cx="1200799" cy="18002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210229" y="2348880"/>
            <a:ext cx="3161971" cy="1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193118" y="1988840"/>
            <a:ext cx="417784" cy="1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9565" y="1772816"/>
            <a:ext cx="417784" cy="1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155177" y="2132856"/>
            <a:ext cx="1848871" cy="0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004048" y="2045696"/>
            <a:ext cx="1066269" cy="22598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Main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72200" y="2266914"/>
            <a:ext cx="1066269" cy="22598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Regular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55976" y="2559924"/>
            <a:ext cx="1066269" cy="22598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View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035501" y="2793103"/>
            <a:ext cx="3768747" cy="791366"/>
          </a:xfrm>
          <a:prstGeom prst="line">
            <a:avLst/>
          </a:prstGeom>
          <a:ln w="28575" cmpd="dbl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471477"/>
            <a:ext cx="1066269" cy="225983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DB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35901" y="3457502"/>
            <a:ext cx="508135" cy="451965"/>
          </a:xfrm>
          <a:prstGeom prst="rect">
            <a:avLst/>
          </a:prstGeom>
          <a:noFill/>
          <a:ln cmpd="dbl" algn="ctr">
            <a:solidFill>
              <a:srgbClr val="FFCC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b="1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VO</a:t>
            </a:r>
            <a:endParaRPr lang="ko-KR" altLang="en-US" sz="1300" b="1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8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rgbClr val="FFCC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192</Words>
  <Application>Microsoft Office PowerPoint</Application>
  <PresentationFormat>화면 슬라이드 쇼(4:3)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버거</dc:title>
  <dc:creator>AutoBVT</dc:creator>
  <cp:lastModifiedBy>AutoBVT</cp:lastModifiedBy>
  <cp:revision>90</cp:revision>
  <dcterms:created xsi:type="dcterms:W3CDTF">2017-09-01T10:21:30Z</dcterms:created>
  <dcterms:modified xsi:type="dcterms:W3CDTF">2017-09-08T05:41:11Z</dcterms:modified>
</cp:coreProperties>
</file>