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FF"/>
    <a:srgbClr val="FF9900"/>
    <a:srgbClr val="B452B6"/>
    <a:srgbClr val="954ECA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 autoAdjust="0"/>
    <p:restoredTop sz="94660"/>
  </p:normalViewPr>
  <p:slideViewPr>
    <p:cSldViewPr snapToObjects="1">
      <p:cViewPr>
        <p:scale>
          <a:sx n="75" d="100"/>
          <a:sy n="75" d="100"/>
        </p:scale>
        <p:origin x="-270" y="-156"/>
      </p:cViewPr>
      <p:guideLst>
        <p:guide orient="horz" pos="2840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0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4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6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9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4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4D2A-48D0-411E-A8AB-B6170DFB809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7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1000"/>
                    </a14:imgEffect>
                    <a14:imgEffect>
                      <a14:colorTemperature colorTemp="6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36296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36296" y="0"/>
            <a:ext cx="19204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문</a:t>
            </a:r>
            <a:r>
              <a:rPr lang="ko-KR" altLang="en-US" sz="20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정길</a:t>
            </a:r>
            <a:endParaRPr lang="en-US" altLang="ko-KR" sz="2000" normalizeH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  <a:ea typeface="Cambria Math" pitchFamily="18" charset="0"/>
            </a:endParaRPr>
          </a:p>
          <a:p>
            <a:pPr algn="ctr"/>
            <a:endParaRPr lang="en-US" altLang="ko-KR" sz="2500" normalizeH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  <a:ea typeface="Cambria Math" pitchFamily="18" charset="0"/>
            </a:endParaRPr>
          </a:p>
          <a:p>
            <a:pPr algn="ctr"/>
            <a:r>
              <a:rPr lang="ko-KR" altLang="en-US" sz="32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김</a:t>
            </a:r>
            <a:r>
              <a:rPr lang="ko-KR" altLang="en-US" sz="20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미진</a:t>
            </a:r>
            <a:endParaRPr lang="en-US" altLang="ko-KR" sz="2000" normalizeH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  <a:ea typeface="Cambria Math" pitchFamily="18" charset="0"/>
            </a:endParaRPr>
          </a:p>
          <a:p>
            <a:pPr algn="ctr"/>
            <a:endParaRPr lang="en-US" altLang="ko-KR" sz="2500" normalizeH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  <a:ea typeface="Cambria Math" pitchFamily="18" charset="0"/>
            </a:endParaRPr>
          </a:p>
          <a:p>
            <a:pPr algn="ctr"/>
            <a:r>
              <a:rPr lang="ko-KR" altLang="en-US" sz="32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오</a:t>
            </a:r>
            <a:r>
              <a:rPr lang="ko-KR" altLang="en-US" sz="20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혁준</a:t>
            </a:r>
            <a:endParaRPr lang="en-US" altLang="ko-KR" sz="2500" normalizeH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47667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J 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ava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i="1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B 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urger</a:t>
            </a:r>
            <a:endParaRPr lang="ko-KR" altLang="en-US" sz="4000" dirty="0">
              <a:solidFill>
                <a:schemeClr val="bg1"/>
              </a:solidFill>
              <a:effectLst>
                <a:glow rad="266700">
                  <a:srgbClr val="66FF66">
                    <a:alpha val="86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7879" y="120776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glow rad="266700">
                    <a:srgbClr val="FF00FF">
                      <a:alpha val="58000"/>
                    </a:srgbClr>
                  </a:glow>
                </a:effectLst>
              </a:rPr>
              <a:t>Basic Java</a:t>
            </a:r>
            <a:endParaRPr lang="ko-KR" altLang="en-US" dirty="0">
              <a:solidFill>
                <a:schemeClr val="bg1"/>
              </a:solidFill>
              <a:effectLst>
                <a:glow rad="266700">
                  <a:srgbClr val="FF00FF">
                    <a:alpha val="58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6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47551" y="3614981"/>
            <a:ext cx="901995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회원번호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입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50306" y="4268000"/>
            <a:ext cx="901995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포인트</a:t>
            </a:r>
            <a:endParaRPr lang="en-US" altLang="ko-KR" sz="11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적</a:t>
            </a:r>
            <a:r>
              <a:rPr lang="ko-KR" altLang="en-US" sz="11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603054" y="4142150"/>
            <a:ext cx="886410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회원수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03052" y="4894302"/>
            <a:ext cx="886411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회원삭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528385" y="3170458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판매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량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37317" y="3170457"/>
            <a:ext cx="882274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err="1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식재료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관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03054" y="3198227"/>
            <a:ext cx="886410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정보조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44796" y="2364871"/>
            <a:ext cx="904751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회원등록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60419" y="2374202"/>
            <a:ext cx="901995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메뉴선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71481" y="3153524"/>
            <a:ext cx="901995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2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세트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ko-KR" altLang="en-US" sz="1200" b="1" dirty="0" err="1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단품</a:t>
            </a:r>
            <a:endParaRPr lang="ko-KR" altLang="en-US" sz="12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71481" y="3911109"/>
            <a:ext cx="901995" cy="348914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사이드 </a:t>
            </a:r>
            <a:endParaRPr lang="en-US" altLang="ko-KR" sz="11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메뉴</a:t>
            </a:r>
            <a:endParaRPr lang="ko-KR" altLang="en-US" sz="11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28385" y="2383533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매출관리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7596" y="2389926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재고관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587468" y="2392058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회원관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528384" y="1572783"/>
            <a:ext cx="3889071" cy="391463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관 리 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622557" y="1541242"/>
            <a:ext cx="1556746" cy="391464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회 원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cxnSp>
        <p:nvCxnSpPr>
          <p:cNvPr id="40" name="직선 연결선 39"/>
          <p:cNvCxnSpPr>
            <a:endCxn id="26" idx="0"/>
          </p:cNvCxnSpPr>
          <p:nvPr/>
        </p:nvCxnSpPr>
        <p:spPr>
          <a:xfrm>
            <a:off x="3322479" y="2830976"/>
            <a:ext cx="0" cy="322548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6" idx="2"/>
            <a:endCxn id="27" idx="0"/>
          </p:cNvCxnSpPr>
          <p:nvPr/>
        </p:nvCxnSpPr>
        <p:spPr>
          <a:xfrm>
            <a:off x="3322479" y="3605489"/>
            <a:ext cx="0" cy="30562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1" idx="2"/>
            <a:endCxn id="22" idx="0"/>
          </p:cNvCxnSpPr>
          <p:nvPr/>
        </p:nvCxnSpPr>
        <p:spPr>
          <a:xfrm>
            <a:off x="8038466" y="2844023"/>
            <a:ext cx="7793" cy="354204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2" idx="2"/>
            <a:endCxn id="18" idx="0"/>
          </p:cNvCxnSpPr>
          <p:nvPr/>
        </p:nvCxnSpPr>
        <p:spPr>
          <a:xfrm>
            <a:off x="8046259" y="3650192"/>
            <a:ext cx="0" cy="491958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8" idx="2"/>
            <a:endCxn id="19" idx="0"/>
          </p:cNvCxnSpPr>
          <p:nvPr/>
        </p:nvCxnSpPr>
        <p:spPr>
          <a:xfrm flipH="1">
            <a:off x="8046258" y="4594115"/>
            <a:ext cx="1" cy="300187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0" idx="2"/>
            <a:endCxn id="21" idx="0"/>
          </p:cNvCxnSpPr>
          <p:nvPr/>
        </p:nvCxnSpPr>
        <p:spPr>
          <a:xfrm>
            <a:off x="6468594" y="2841891"/>
            <a:ext cx="9860" cy="328566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9" idx="2"/>
            <a:endCxn id="20" idx="0"/>
          </p:cNvCxnSpPr>
          <p:nvPr/>
        </p:nvCxnSpPr>
        <p:spPr>
          <a:xfrm>
            <a:off x="4979383" y="2835498"/>
            <a:ext cx="0" cy="334960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2" idx="2"/>
            <a:endCxn id="30" idx="0"/>
          </p:cNvCxnSpPr>
          <p:nvPr/>
        </p:nvCxnSpPr>
        <p:spPr>
          <a:xfrm flipH="1">
            <a:off x="6468594" y="1964246"/>
            <a:ext cx="4326" cy="425680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3" idx="2"/>
            <a:endCxn id="23" idx="0"/>
          </p:cNvCxnSpPr>
          <p:nvPr/>
        </p:nvCxnSpPr>
        <p:spPr>
          <a:xfrm rot="5400000">
            <a:off x="1682969" y="1646909"/>
            <a:ext cx="432165" cy="1003758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75"/>
          <p:cNvCxnSpPr>
            <a:stCxn id="33" idx="2"/>
            <a:endCxn id="24" idx="0"/>
          </p:cNvCxnSpPr>
          <p:nvPr/>
        </p:nvCxnSpPr>
        <p:spPr>
          <a:xfrm rot="16200000" flipH="1">
            <a:off x="2635425" y="1698210"/>
            <a:ext cx="441496" cy="910487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75"/>
          <p:cNvCxnSpPr>
            <a:stCxn id="16" idx="2"/>
            <a:endCxn id="17" idx="0"/>
          </p:cNvCxnSpPr>
          <p:nvPr/>
        </p:nvCxnSpPr>
        <p:spPr>
          <a:xfrm rot="16200000" flipH="1">
            <a:off x="1299399" y="4166095"/>
            <a:ext cx="201054" cy="2755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23" idx="2"/>
            <a:endCxn id="183" idx="0"/>
          </p:cNvCxnSpPr>
          <p:nvPr/>
        </p:nvCxnSpPr>
        <p:spPr>
          <a:xfrm>
            <a:off x="1397172" y="2816836"/>
            <a:ext cx="1378" cy="20449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69568" y="548680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J 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ava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i="1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B 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urger</a:t>
            </a:r>
            <a:endParaRPr lang="ko-KR" altLang="en-US" sz="4000" dirty="0">
              <a:solidFill>
                <a:schemeClr val="bg1"/>
              </a:solidFill>
              <a:effectLst>
                <a:glow rad="266700">
                  <a:srgbClr val="66FF66">
                    <a:alpha val="86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3" name="직선 연결선 42"/>
          <p:cNvCxnSpPr>
            <a:stCxn id="31" idx="1"/>
            <a:endCxn id="30" idx="3"/>
          </p:cNvCxnSpPr>
          <p:nvPr/>
        </p:nvCxnSpPr>
        <p:spPr>
          <a:xfrm flipH="1" flipV="1">
            <a:off x="6919591" y="2615909"/>
            <a:ext cx="667877" cy="2132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0" idx="1"/>
            <a:endCxn id="29" idx="3"/>
          </p:cNvCxnSpPr>
          <p:nvPr/>
        </p:nvCxnSpPr>
        <p:spPr>
          <a:xfrm flipH="1" flipV="1">
            <a:off x="5430380" y="2609516"/>
            <a:ext cx="587216" cy="6393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379150" y="5484409"/>
            <a:ext cx="886411" cy="241857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현</a:t>
            </a:r>
            <a:r>
              <a:rPr lang="ko-KR" altLang="en-US" sz="14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금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91980" y="5510351"/>
            <a:ext cx="886411" cy="241857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포인</a:t>
            </a:r>
            <a:r>
              <a:rPr lang="ko-KR" altLang="en-US" sz="14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트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27" idx="2"/>
            <a:endCxn id="131" idx="0"/>
          </p:cNvCxnSpPr>
          <p:nvPr/>
        </p:nvCxnSpPr>
        <p:spPr>
          <a:xfrm flipH="1">
            <a:off x="3322478" y="4260023"/>
            <a:ext cx="1" cy="202488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75"/>
          <p:cNvCxnSpPr>
            <a:stCxn id="55" idx="0"/>
            <a:endCxn id="56" idx="0"/>
          </p:cNvCxnSpPr>
          <p:nvPr/>
        </p:nvCxnSpPr>
        <p:spPr>
          <a:xfrm rot="16200000" flipH="1">
            <a:off x="3315800" y="4990965"/>
            <a:ext cx="25942" cy="1012830"/>
          </a:xfrm>
          <a:prstGeom prst="bentConnector3">
            <a:avLst>
              <a:gd name="adj1" fmla="val -465076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430380" y="4162632"/>
            <a:ext cx="886411" cy="232664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추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595654" y="4162632"/>
            <a:ext cx="886411" cy="232664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삭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제</a:t>
            </a:r>
          </a:p>
        </p:txBody>
      </p:sp>
      <p:cxnSp>
        <p:nvCxnSpPr>
          <p:cNvPr id="83" name="직선 연결선 75"/>
          <p:cNvCxnSpPr>
            <a:stCxn id="21" idx="2"/>
            <a:endCxn id="61" idx="0"/>
          </p:cNvCxnSpPr>
          <p:nvPr/>
        </p:nvCxnSpPr>
        <p:spPr>
          <a:xfrm rot="16200000" flipH="1">
            <a:off x="6488552" y="3612324"/>
            <a:ext cx="540210" cy="560406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75"/>
          <p:cNvCxnSpPr>
            <a:stCxn id="21" idx="2"/>
            <a:endCxn id="60" idx="0"/>
          </p:cNvCxnSpPr>
          <p:nvPr/>
        </p:nvCxnSpPr>
        <p:spPr>
          <a:xfrm rot="5400000">
            <a:off x="5905915" y="3590093"/>
            <a:ext cx="540210" cy="604868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-3989819" y="-720081"/>
            <a:ext cx="2031702" cy="1440161"/>
            <a:chOff x="-2031701" y="1697505"/>
            <a:chExt cx="2031702" cy="1440161"/>
          </a:xfrm>
        </p:grpSpPr>
        <p:sp>
          <p:nvSpPr>
            <p:cNvPr id="122" name="TextBox 121"/>
            <p:cNvSpPr txBox="1"/>
            <p:nvPr/>
          </p:nvSpPr>
          <p:spPr>
            <a:xfrm>
              <a:off x="-2031701" y="1830498"/>
              <a:ext cx="1509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J </a:t>
              </a:r>
              <a:r>
                <a:rPr lang="en-US" altLang="ko-KR" sz="1600" dirty="0" err="1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ava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600" i="1" dirty="0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B </a:t>
              </a:r>
              <a:r>
                <a:rPr lang="en-US" altLang="ko-KR" sz="1600" dirty="0" err="1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urger</a:t>
              </a:r>
              <a:endParaRPr lang="ko-KR" altLang="en-US" sz="1600" dirty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-1530410" y="214957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effectLst>
                    <a:glow rad="266700">
                      <a:srgbClr val="FF00FF">
                        <a:alpha val="58000"/>
                      </a:srgbClr>
                    </a:glow>
                  </a:effectLst>
                </a:rPr>
                <a:t>Basic Java</a:t>
              </a:r>
              <a:endParaRPr lang="ko-KR" altLang="en-US" sz="1200" dirty="0">
                <a:solidFill>
                  <a:schemeClr val="bg1"/>
                </a:solidFill>
                <a:effectLst>
                  <a:glow rad="266700">
                    <a:srgbClr val="FF00FF">
                      <a:alpha val="58000"/>
                    </a:srgbClr>
                  </a:glow>
                </a:effectLst>
              </a:endParaRPr>
            </a:p>
          </p:txBody>
        </p:sp>
        <p:sp>
          <p:nvSpPr>
            <p:cNvPr id="87" name="원형 86"/>
            <p:cNvSpPr/>
            <p:nvPr/>
          </p:nvSpPr>
          <p:spPr>
            <a:xfrm rot="16200000">
              <a:off x="-1437686" y="1699979"/>
              <a:ext cx="1440161" cy="1435213"/>
            </a:xfrm>
            <a:prstGeom prst="pie">
              <a:avLst/>
            </a:prstGeom>
            <a:noFill/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2871480" y="4462511"/>
            <a:ext cx="901995" cy="257454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결제</a:t>
            </a:r>
            <a:r>
              <a:rPr lang="en-US" altLang="ko-KR" sz="11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방식</a:t>
            </a:r>
            <a:endParaRPr lang="en-US" altLang="ko-KR" sz="11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47552" y="3021326"/>
            <a:ext cx="901995" cy="41973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2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이름 입력 </a:t>
            </a:r>
            <a:endParaRPr lang="ko-KR" altLang="en-US" sz="12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92" name="직선 연결선 191"/>
          <p:cNvCxnSpPr>
            <a:stCxn id="183" idx="2"/>
            <a:endCxn id="16" idx="0"/>
          </p:cNvCxnSpPr>
          <p:nvPr/>
        </p:nvCxnSpPr>
        <p:spPr>
          <a:xfrm flipH="1">
            <a:off x="1398549" y="3441061"/>
            <a:ext cx="1" cy="17392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4528384" y="4663065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누적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판매량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09" name="직선 연결선 208"/>
          <p:cNvCxnSpPr>
            <a:stCxn id="20" idx="2"/>
            <a:endCxn id="208" idx="0"/>
          </p:cNvCxnSpPr>
          <p:nvPr/>
        </p:nvCxnSpPr>
        <p:spPr>
          <a:xfrm flipH="1">
            <a:off x="4979382" y="3622423"/>
            <a:ext cx="1" cy="1040642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2895014" y="6127979"/>
            <a:ext cx="901995" cy="225982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영수증</a:t>
            </a:r>
            <a:endParaRPr lang="ko-KR" altLang="en-US" sz="11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13" name="직선 연결선 75"/>
          <p:cNvCxnSpPr>
            <a:endCxn id="56" idx="2"/>
          </p:cNvCxnSpPr>
          <p:nvPr/>
        </p:nvCxnSpPr>
        <p:spPr>
          <a:xfrm rot="5400000" flipH="1" flipV="1">
            <a:off x="3307326" y="5240224"/>
            <a:ext cx="15875" cy="1039843"/>
          </a:xfrm>
          <a:prstGeom prst="bentConnector3">
            <a:avLst>
              <a:gd name="adj1" fmla="val -720000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2877773" y="4895075"/>
            <a:ext cx="884641" cy="225982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 확인</a:t>
            </a:r>
            <a:endParaRPr lang="ko-KR" altLang="en-US" sz="11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30" name="직선 연결선 229"/>
          <p:cNvCxnSpPr>
            <a:stCxn id="227" idx="2"/>
          </p:cNvCxnSpPr>
          <p:nvPr/>
        </p:nvCxnSpPr>
        <p:spPr>
          <a:xfrm flipH="1">
            <a:off x="3315263" y="5121057"/>
            <a:ext cx="4831" cy="252159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-1407429" y="3731252"/>
            <a:ext cx="0" cy="322548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endCxn id="210" idx="0"/>
          </p:cNvCxnSpPr>
          <p:nvPr/>
        </p:nvCxnSpPr>
        <p:spPr>
          <a:xfrm>
            <a:off x="3346011" y="5864300"/>
            <a:ext cx="1" cy="263679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70" y="4886182"/>
            <a:ext cx="1685928" cy="163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8" name="직선 연결선 247"/>
          <p:cNvCxnSpPr>
            <a:stCxn id="131" idx="2"/>
            <a:endCxn id="227" idx="0"/>
          </p:cNvCxnSpPr>
          <p:nvPr/>
        </p:nvCxnSpPr>
        <p:spPr>
          <a:xfrm flipH="1">
            <a:off x="3320094" y="4719965"/>
            <a:ext cx="2384" cy="17511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포인트가 5개인 별 199"/>
          <p:cNvSpPr/>
          <p:nvPr/>
        </p:nvSpPr>
        <p:spPr>
          <a:xfrm>
            <a:off x="-3930152" y="1436425"/>
            <a:ext cx="1073643" cy="992562"/>
          </a:xfrm>
          <a:prstGeom prst="star5">
            <a:avLst/>
          </a:prstGeom>
          <a:solidFill>
            <a:schemeClr val="tx1"/>
          </a:solidFill>
          <a:ln>
            <a:solidFill>
              <a:srgbClr val="FFCC00"/>
            </a:solidFill>
          </a:ln>
          <a:effectLst>
            <a:glow rad="177800">
              <a:srgbClr val="FFCC00">
                <a:alpha val="6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rgbClr val="FFCC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58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버거</dc:title>
  <dc:creator>AutoBVT</dc:creator>
  <cp:lastModifiedBy>AutoBVT</cp:lastModifiedBy>
  <cp:revision>47</cp:revision>
  <dcterms:created xsi:type="dcterms:W3CDTF">2017-09-01T10:21:30Z</dcterms:created>
  <dcterms:modified xsi:type="dcterms:W3CDTF">2017-09-04T05:20:03Z</dcterms:modified>
</cp:coreProperties>
</file>