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1" r:id="rId13"/>
    <p:sldId id="275" r:id="rId14"/>
    <p:sldId id="263" r:id="rId15"/>
    <p:sldId id="295" r:id="rId16"/>
    <p:sldId id="264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bit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break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down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classifiing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group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might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something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usually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is an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vica</a:t>
            </a:r>
            <a:r>
              <a:rPr lang="hu-HU" baseline="0" dirty="0" smtClean="0"/>
              <a:t> versa.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:</a:t>
            </a:r>
          </a:p>
          <a:p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Reason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independently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higher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„</a:t>
            </a:r>
            <a:r>
              <a:rPr lang="hu-HU" baseline="0" dirty="0" err="1" smtClean="0"/>
              <a:t>middle</a:t>
            </a:r>
            <a:r>
              <a:rPr lang="hu-HU" baseline="0" dirty="0" smtClean="0"/>
              <a:t>” </a:t>
            </a:r>
            <a:r>
              <a:rPr lang="hu-HU" baseline="0" dirty="0" err="1" smtClean="0"/>
              <a:t>layer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between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smtClean="0"/>
              <a:t>Here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house </a:t>
            </a:r>
            <a:r>
              <a:rPr lang="hu-HU" baseline="0" dirty="0" err="1" smtClean="0"/>
              <a:t>sell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There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duplication</a:t>
            </a:r>
            <a:r>
              <a:rPr lang="hu-HU" baseline="0" dirty="0" smtClean="0"/>
              <a:t>.</a:t>
            </a:r>
            <a:endParaRPr lang="hu-HU" dirty="0" smtClean="0"/>
          </a:p>
          <a:p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burger</a:t>
            </a:r>
            <a:r>
              <a:rPr lang="hu-HU" dirty="0" smtClean="0"/>
              <a:t>, </a:t>
            </a:r>
            <a:r>
              <a:rPr lang="hu-HU" dirty="0" err="1" smtClean="0"/>
              <a:t>implementation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combo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here.</a:t>
            </a:r>
          </a:p>
          <a:p>
            <a:r>
              <a:rPr lang="hu-HU" baseline="0" dirty="0" err="1" smtClean="0"/>
              <a:t>Fry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drink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veggy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milk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selling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separationg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happens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introduce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add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simplified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Buger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anymore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part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endParaRPr lang="hu-HU" baseline="0" dirty="0" smtClean="0"/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custumor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..</a:t>
            </a:r>
          </a:p>
          <a:p>
            <a:r>
              <a:rPr lang="hu-HU" baseline="0" dirty="0" smtClean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stick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solution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large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headachin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mantenance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For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faq</a:t>
            </a:r>
            <a:r>
              <a:rPr lang="hu-HU" baseline="0" dirty="0" smtClean="0"/>
              <a:t>  and </a:t>
            </a:r>
            <a:r>
              <a:rPr lang="hu-HU" baseline="0" dirty="0" err="1" smtClean="0"/>
              <a:t>Termpaper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fancy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version.</a:t>
            </a:r>
          </a:p>
          <a:p>
            <a:r>
              <a:rPr lang="hu-HU" baseline="0" dirty="0" smtClean="0"/>
              <a:t>Print is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Lets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constructor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accepts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extended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abilitiy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set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successfully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refer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relationship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between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Iformatter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because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independently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Print a </a:t>
            </a:r>
            <a:r>
              <a:rPr lang="hu-HU" baseline="0" dirty="0" err="1" smtClean="0"/>
              <a:t>document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behind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Refined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had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paper</a:t>
            </a:r>
            <a:r>
              <a:rPr lang="hu-HU" baseline="0" dirty="0" smtClean="0"/>
              <a:t> and a FAQ.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watn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standard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Reverse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hu-H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provides only primitive operations,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defines higher-level operations based on these</a:t>
            </a:r>
          </a:p>
          <a:p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several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ConcreteImplementor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hieararchy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play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aspects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Printers</a:t>
            </a:r>
            <a:r>
              <a:rPr lang="hu-HU" baseline="0" dirty="0" smtClean="0"/>
              <a:t> 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customized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Whatever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bridging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ability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persist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iplemntation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&amp; </a:t>
            </a:r>
            <a:r>
              <a:rPr lang="hu-HU" dirty="0" err="1" smtClean="0"/>
              <a:t>Composite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Gergely Szilágyi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want to avoid a permanent binding between an abstraction and </a:t>
            </a:r>
            <a:r>
              <a:rPr lang="en-US" dirty="0" smtClean="0"/>
              <a:t>its</a:t>
            </a:r>
            <a:r>
              <a:rPr lang="hu-HU" dirty="0" smtClean="0"/>
              <a:t> </a:t>
            </a:r>
            <a:r>
              <a:rPr lang="en-US" dirty="0" smtClean="0"/>
              <a:t>implementation</a:t>
            </a:r>
            <a:r>
              <a:rPr lang="en-US" dirty="0"/>
              <a:t>. This might be the case, for example, when the </a:t>
            </a:r>
            <a:r>
              <a:rPr lang="en-US" dirty="0" smtClean="0"/>
              <a:t>implementation</a:t>
            </a:r>
            <a:endParaRPr lang="hu-HU" dirty="0" smtClean="0"/>
          </a:p>
          <a:p>
            <a:pPr lvl="1"/>
            <a:r>
              <a:rPr lang="en-US" dirty="0"/>
              <a:t>both the abstractions and their implementations should be extensible </a:t>
            </a:r>
            <a:r>
              <a:rPr lang="en-US" dirty="0" smtClean="0"/>
              <a:t>by</a:t>
            </a:r>
            <a:r>
              <a:rPr lang="hu-HU" dirty="0" smtClean="0"/>
              <a:t> </a:t>
            </a:r>
            <a:r>
              <a:rPr lang="en-US" dirty="0" err="1" smtClean="0"/>
              <a:t>subclassing</a:t>
            </a:r>
            <a:r>
              <a:rPr lang="en-US" dirty="0"/>
              <a:t>. In this case, the Bridge pattern lets you combine the </a:t>
            </a:r>
            <a:r>
              <a:rPr lang="en-US" dirty="0" smtClean="0"/>
              <a:t>different</a:t>
            </a:r>
            <a:r>
              <a:rPr lang="hu-HU" dirty="0" smtClean="0"/>
              <a:t> </a:t>
            </a:r>
            <a:r>
              <a:rPr lang="en-US" dirty="0" smtClean="0"/>
              <a:t>abstractions </a:t>
            </a:r>
            <a:r>
              <a:rPr lang="en-US" dirty="0"/>
              <a:t>and implementations and extend them </a:t>
            </a:r>
            <a:r>
              <a:rPr lang="en-US" dirty="0" err="1"/>
              <a:t>independently.</a:t>
            </a:r>
            <a:r>
              <a:rPr lang="en-US" dirty="0" err="1" smtClean="0"/>
              <a:t>n</a:t>
            </a:r>
            <a:r>
              <a:rPr lang="hu-HU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be selected or switched at run-time</a:t>
            </a:r>
            <a:r>
              <a:rPr lang="en-US" dirty="0" smtClean="0"/>
              <a:t>.</a:t>
            </a:r>
            <a:endParaRPr lang="hu-HU" dirty="0" smtClean="0"/>
          </a:p>
          <a:p>
            <a:pPr lvl="1"/>
            <a:r>
              <a:rPr lang="en-US" dirty="0" smtClean="0"/>
              <a:t>(C</a:t>
            </a:r>
            <a:r>
              <a:rPr lang="en-US" dirty="0"/>
              <a:t>++) you want to hide the implementation of an abstraction completely </a:t>
            </a:r>
            <a:r>
              <a:rPr lang="en-US" dirty="0" smtClean="0"/>
              <a:t>from</a:t>
            </a:r>
            <a:r>
              <a:rPr lang="hu-HU" dirty="0" smtClean="0"/>
              <a:t> </a:t>
            </a:r>
            <a:r>
              <a:rPr lang="en-US" dirty="0" smtClean="0"/>
              <a:t>clients</a:t>
            </a:r>
            <a:r>
              <a:rPr lang="hu-HU" dirty="0" smtClean="0"/>
              <a:t>.</a:t>
            </a:r>
          </a:p>
          <a:p>
            <a:pPr lvl="1"/>
            <a:r>
              <a:rPr lang="en-US" dirty="0"/>
              <a:t>you have a proliferation of classes as shown earlier in the first </a:t>
            </a:r>
            <a:r>
              <a:rPr lang="en-US" dirty="0" smtClean="0"/>
              <a:t>Motivation</a:t>
            </a:r>
            <a:r>
              <a:rPr lang="hu-HU" dirty="0" smtClean="0"/>
              <a:t> </a:t>
            </a:r>
            <a:r>
              <a:rPr lang="en-US" dirty="0" smtClean="0"/>
              <a:t>diagram</a:t>
            </a:r>
            <a:r>
              <a:rPr lang="en-US" dirty="0"/>
              <a:t>. Such a class hierarchy indicates the need for splitting an </a:t>
            </a:r>
            <a:r>
              <a:rPr lang="en-US" dirty="0" smtClean="0"/>
              <a:t>object</a:t>
            </a:r>
            <a:r>
              <a:rPr lang="hu-HU" dirty="0" smtClean="0"/>
              <a:t> </a:t>
            </a:r>
            <a:r>
              <a:rPr lang="en-US" dirty="0"/>
              <a:t>into two parts</a:t>
            </a:r>
            <a:r>
              <a:rPr lang="en-US" dirty="0" smtClean="0"/>
              <a:t>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Consequences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has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consequences</a:t>
            </a:r>
            <a:r>
              <a:rPr lang="hu-HU" dirty="0" smtClean="0"/>
              <a:t>:</a:t>
            </a:r>
          </a:p>
          <a:p>
            <a:pPr lvl="1"/>
            <a:r>
              <a:rPr lang="en-US" i="1" dirty="0"/>
              <a:t>Decoupling interface and implementation. </a:t>
            </a:r>
            <a:r>
              <a:rPr lang="en-US" dirty="0"/>
              <a:t>An implementation is not </a:t>
            </a:r>
            <a:r>
              <a:rPr lang="en-US" dirty="0" smtClean="0"/>
              <a:t>bound</a:t>
            </a:r>
            <a:r>
              <a:rPr lang="hu-HU" dirty="0" smtClean="0"/>
              <a:t> </a:t>
            </a:r>
            <a:r>
              <a:rPr lang="en-US" dirty="0" smtClean="0"/>
              <a:t>permanently </a:t>
            </a:r>
            <a:r>
              <a:rPr lang="en-US" dirty="0"/>
              <a:t>to an interface. The implementation of an abstraction can </a:t>
            </a:r>
            <a:r>
              <a:rPr lang="en-US" dirty="0" smtClean="0"/>
              <a:t>be</a:t>
            </a:r>
            <a:r>
              <a:rPr lang="hu-HU" dirty="0" smtClean="0"/>
              <a:t> </a:t>
            </a:r>
            <a:r>
              <a:rPr lang="en-US" dirty="0" smtClean="0"/>
              <a:t>configured </a:t>
            </a:r>
            <a:r>
              <a:rPr lang="en-US" dirty="0"/>
              <a:t>at run-time. It's even possible for an object to change </a:t>
            </a:r>
            <a:r>
              <a:rPr lang="en-US" dirty="0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run-time</a:t>
            </a:r>
            <a:r>
              <a:rPr lang="hu-HU" dirty="0" smtClean="0"/>
              <a:t>.</a:t>
            </a:r>
          </a:p>
          <a:p>
            <a:pPr lvl="1"/>
            <a:r>
              <a:rPr lang="en-US" dirty="0"/>
              <a:t>this decoupling encourages layering that can lead to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better-structured </a:t>
            </a:r>
            <a:r>
              <a:rPr lang="en-US" dirty="0"/>
              <a:t>system. The high-level part of a system only has to </a:t>
            </a:r>
            <a:r>
              <a:rPr lang="en-US" dirty="0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/>
              <a:t>Abstraction</a:t>
            </a:r>
            <a:r>
              <a:rPr lang="hu-HU" dirty="0"/>
              <a:t> and </a:t>
            </a:r>
            <a:r>
              <a:rPr lang="hu-HU" dirty="0" err="1"/>
              <a:t>Implementor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en-US" i="1" dirty="0"/>
              <a:t>Improved extensibility. </a:t>
            </a:r>
            <a:r>
              <a:rPr lang="en-US" dirty="0"/>
              <a:t>You can extend the Abstraction and </a:t>
            </a:r>
            <a:r>
              <a:rPr lang="en-US" dirty="0" err="1" smtClean="0"/>
              <a:t>Implementor</a:t>
            </a:r>
            <a:r>
              <a:rPr lang="hu-HU" dirty="0" smtClean="0"/>
              <a:t> </a:t>
            </a:r>
            <a:r>
              <a:rPr lang="hu-HU" dirty="0" err="1" smtClean="0"/>
              <a:t>hierarchies</a:t>
            </a:r>
            <a:r>
              <a:rPr lang="hu-HU" dirty="0" smtClean="0"/>
              <a:t> </a:t>
            </a:r>
            <a:r>
              <a:rPr lang="hu-HU" dirty="0" err="1"/>
              <a:t>independently</a:t>
            </a:r>
            <a:r>
              <a:rPr lang="hu-HU" dirty="0" smtClean="0"/>
              <a:t>.</a:t>
            </a:r>
          </a:p>
          <a:p>
            <a:pPr lvl="1"/>
            <a:r>
              <a:rPr lang="en-US" i="1" dirty="0"/>
              <a:t>Hiding implementation details from clients. </a:t>
            </a:r>
            <a:r>
              <a:rPr lang="en-US" dirty="0"/>
              <a:t>You can shield clients </a:t>
            </a:r>
            <a:r>
              <a:rPr lang="en-US" dirty="0" smtClean="0"/>
              <a:t>from</a:t>
            </a:r>
            <a:r>
              <a:rPr lang="hu-HU" dirty="0" smtClean="0"/>
              <a:t> </a:t>
            </a:r>
            <a:r>
              <a:rPr lang="en-US" dirty="0" smtClean="0"/>
              <a:t>implementation </a:t>
            </a:r>
            <a:r>
              <a:rPr lang="en-US" dirty="0"/>
              <a:t>details, like the sharing of </a:t>
            </a:r>
            <a:r>
              <a:rPr lang="en-US" dirty="0" err="1"/>
              <a:t>implementor</a:t>
            </a:r>
            <a:r>
              <a:rPr lang="en-US" dirty="0"/>
              <a:t> objects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9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Filesystem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Streaming</a:t>
            </a:r>
            <a:r>
              <a:rPr lang="hu-HU" dirty="0" smtClean="0"/>
              <a:t> over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/>
            <a:r>
              <a:rPr lang="hu-HU" dirty="0" err="1" smtClean="0"/>
              <a:t>Multiplatform</a:t>
            </a:r>
            <a:r>
              <a:rPr lang="hu-HU" dirty="0" smtClean="0"/>
              <a:t> </a:t>
            </a:r>
            <a:r>
              <a:rPr lang="hu-HU" dirty="0" err="1" smtClean="0"/>
              <a:t>interfaces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.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Adapter </a:t>
            </a:r>
            <a:r>
              <a:rPr lang="en-US" dirty="0" smtClean="0"/>
              <a:t>pattern </a:t>
            </a:r>
            <a:r>
              <a:rPr lang="en-US" dirty="0"/>
              <a:t>is geared toward making unrelated classes work together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usually applied to systems after they're designed. Bridge, on the </a:t>
            </a:r>
            <a:r>
              <a:rPr lang="en-US" dirty="0" smtClean="0"/>
              <a:t>other</a:t>
            </a:r>
            <a:r>
              <a:rPr lang="hu-HU" dirty="0" smtClean="0"/>
              <a:t> </a:t>
            </a:r>
            <a:r>
              <a:rPr lang="en-US" dirty="0" smtClean="0"/>
              <a:t>hand</a:t>
            </a:r>
            <a:r>
              <a:rPr lang="en-US" dirty="0"/>
              <a:t>, is used up-front in a design to let abstractions and implementations </a:t>
            </a:r>
            <a:r>
              <a:rPr lang="en-US" dirty="0" smtClean="0"/>
              <a:t>vary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r>
              <a:rPr lang="hu-HU" dirty="0"/>
              <a:t>.</a:t>
            </a:r>
            <a:endParaRPr lang="sv-SE" dirty="0"/>
          </a:p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: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and </a:t>
            </a:r>
            <a:r>
              <a:rPr lang="hu-HU" dirty="0" err="1" smtClean="0"/>
              <a:t>configura</a:t>
            </a:r>
            <a:r>
              <a:rPr lang="hu-HU" dirty="0" smtClean="0"/>
              <a:t> a </a:t>
            </a:r>
            <a:r>
              <a:rPr lang="hu-HU" dirty="0" err="1" smtClean="0"/>
              <a:t>particular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/>
              <a:t>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</a:t>
            </a:r>
            <a:r>
              <a:rPr lang="sv-SE" dirty="0" smtClean="0"/>
              <a:t>”</a:t>
            </a:r>
            <a:r>
              <a:rPr lang="hu-HU" dirty="0" err="1" smtClean="0"/>
              <a:t>Bridge</a:t>
            </a:r>
            <a:r>
              <a:rPr lang="sv-SE" dirty="0" smtClean="0"/>
              <a:t>”: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Composite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54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 smtClean="0"/>
              <a:t>Patterns</a:t>
            </a:r>
            <a:endParaRPr lang="hu-HU" dirty="0" smtClean="0"/>
          </a:p>
          <a:p>
            <a:r>
              <a:rPr lang="hu-HU" dirty="0" err="1" smtClean="0"/>
              <a:t>PluralSight</a:t>
            </a:r>
            <a:r>
              <a:rPr lang="hu-HU" dirty="0" smtClean="0"/>
              <a:t> – Design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 smtClean="0"/>
              <a:t>Q&amp;A</a:t>
            </a:r>
            <a:endParaRPr lang="hu-HU" sz="115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pPr lvl="1"/>
            <a:r>
              <a:rPr lang="sv-SE" dirty="0"/>
              <a:t>Real life example</a:t>
            </a:r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</a:t>
            </a:r>
            <a:r>
              <a:rPr lang="hu-HU" dirty="0" err="1"/>
              <a:t>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  <a:p>
            <a:pPr lvl="1"/>
            <a:r>
              <a:rPr lang="hu-HU" dirty="0" err="1"/>
              <a:t>Applicability</a:t>
            </a:r>
            <a:endParaRPr lang="hu-HU" dirty="0"/>
          </a:p>
          <a:p>
            <a:pPr lvl="1"/>
            <a:r>
              <a:rPr lang="hu-HU" dirty="0" err="1" smtClean="0"/>
              <a:t>Consequences</a:t>
            </a:r>
            <a:endParaRPr lang="hu-HU" dirty="0" smtClean="0"/>
          </a:p>
          <a:p>
            <a:r>
              <a:rPr lang="hu-HU" dirty="0" err="1" smtClean="0"/>
              <a:t>Composite</a:t>
            </a:r>
            <a:r>
              <a:rPr lang="sv-SE" dirty="0" smtClean="0"/>
              <a:t> </a:t>
            </a:r>
            <a:r>
              <a:rPr lang="sv-SE" dirty="0"/>
              <a:t>Pattern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Decouple</a:t>
            </a:r>
            <a:r>
              <a:rPr lang="hu-HU" dirty="0" smtClean="0"/>
              <a:t> an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vary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r>
              <a:rPr lang="hu-HU" dirty="0" smtClean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57591" y="2821021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Abstractions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coupled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implementations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3" y="3394502"/>
            <a:ext cx="5003818" cy="33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github.com/esziger/design_patterns/tree/master/Bridge_Examples/BridgeExample_Base/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 </a:t>
            </a:r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requirements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„Print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backwards</a:t>
            </a:r>
            <a:r>
              <a:rPr lang="hu-HU" dirty="0" smtClean="0"/>
              <a:t>”</a:t>
            </a:r>
          </a:p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github.com/esziger/design_patterns/tree/master/Bridge_Examples/BridgeExample_WrongSolution/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-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Refactoring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github.com/esziger/design_patterns/tree/master/Bridge_Examples/BridgeExample_BackwardsBook/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73" y="3286126"/>
            <a:ext cx="10081054" cy="2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UML Diagram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1973</TotalTime>
  <Words>1254</Words>
  <Application>Microsoft Office PowerPoint</Application>
  <PresentationFormat>Szélesvásznú</PresentationFormat>
  <Paragraphs>142</Paragraphs>
  <Slides>17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Applicability</vt:lpstr>
      <vt:lpstr>Consequences</vt:lpstr>
      <vt:lpstr>Common Usages</vt:lpstr>
      <vt:lpstr>Related Patterns</vt:lpstr>
      <vt:lpstr>Bridge in our Application</vt:lpstr>
      <vt:lpstr>Composite</vt:lpstr>
      <vt:lpstr>References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Szilágyi Gergely</cp:lastModifiedBy>
  <cp:revision>64</cp:revision>
  <dcterms:created xsi:type="dcterms:W3CDTF">2016-05-14T11:56:32Z</dcterms:created>
  <dcterms:modified xsi:type="dcterms:W3CDTF">2016-06-18T14:49:59Z</dcterms:modified>
</cp:coreProperties>
</file>