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2" r:id="rId3"/>
    <p:sldId id="267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75" r:id="rId12"/>
    <p:sldId id="263" r:id="rId13"/>
    <p:sldId id="264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582" autoAdjust="0"/>
  </p:normalViewPr>
  <p:slideViewPr>
    <p:cSldViewPr snapToGrid="0">
      <p:cViewPr varScale="1">
        <p:scale>
          <a:sx n="98" d="100"/>
          <a:sy n="98" d="100"/>
        </p:scale>
        <p:origin x="9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2016.06.18.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a </a:t>
            </a:r>
            <a:r>
              <a:rPr lang="hu-HU" dirty="0" err="1" smtClean="0"/>
              <a:t>little</a:t>
            </a:r>
            <a:r>
              <a:rPr lang="hu-HU" dirty="0" smtClean="0"/>
              <a:t> bit </a:t>
            </a: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break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down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classifiing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group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might</a:t>
            </a:r>
            <a:r>
              <a:rPr lang="hu-HU" baseline="0" dirty="0" smtClean="0"/>
              <a:t> be a </a:t>
            </a:r>
            <a:r>
              <a:rPr lang="hu-HU" baseline="0" dirty="0" err="1" smtClean="0"/>
              <a:t>base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something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be a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usually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is an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specific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implmentation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vica</a:t>
            </a:r>
            <a:r>
              <a:rPr lang="hu-HU" baseline="0" dirty="0" smtClean="0"/>
              <a:t> versa.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:</a:t>
            </a:r>
          </a:p>
          <a:p>
            <a:r>
              <a:rPr lang="hu-HU" baseline="0" dirty="0" err="1" smtClean="0"/>
              <a:t>Decouple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Reason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independently</a:t>
            </a:r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higher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„</a:t>
            </a:r>
            <a:r>
              <a:rPr lang="hu-HU" baseline="0" dirty="0" err="1" smtClean="0"/>
              <a:t>middle</a:t>
            </a:r>
            <a:r>
              <a:rPr lang="hu-HU" baseline="0" dirty="0" smtClean="0"/>
              <a:t>” </a:t>
            </a:r>
            <a:r>
              <a:rPr lang="hu-HU" baseline="0" dirty="0" err="1" smtClean="0"/>
              <a:t>layer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between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1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Here is a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.</a:t>
            </a:r>
          </a:p>
          <a:p>
            <a:r>
              <a:rPr lang="hu-HU" dirty="0" smtClean="0"/>
              <a:t>Here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 house </a:t>
            </a:r>
            <a:r>
              <a:rPr lang="hu-HU" baseline="0" dirty="0" err="1" smtClean="0"/>
              <a:t>sell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There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duplication</a:t>
            </a:r>
            <a:r>
              <a:rPr lang="hu-HU" baseline="0" dirty="0" smtClean="0"/>
              <a:t>.</a:t>
            </a:r>
            <a:endParaRPr lang="hu-HU" dirty="0" smtClean="0"/>
          </a:p>
          <a:p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burger</a:t>
            </a:r>
            <a:r>
              <a:rPr lang="hu-HU" dirty="0" smtClean="0"/>
              <a:t>, </a:t>
            </a:r>
            <a:r>
              <a:rPr lang="hu-HU" dirty="0" err="1" smtClean="0"/>
              <a:t>implementation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combo</a:t>
            </a:r>
            <a:r>
              <a:rPr lang="hu-HU" dirty="0" smtClean="0"/>
              <a:t>,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 here.</a:t>
            </a:r>
          </a:p>
          <a:p>
            <a:r>
              <a:rPr lang="hu-HU" baseline="0" dirty="0" err="1" smtClean="0"/>
              <a:t>Fry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drink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veggy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milk</a:t>
            </a:r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selling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separationg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happens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introduce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4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items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add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add 4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item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..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Here is a </a:t>
            </a:r>
            <a:r>
              <a:rPr lang="hu-HU" dirty="0" err="1" smtClean="0"/>
              <a:t>simplified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Creating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combining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Buger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anymore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add a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. The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part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endParaRPr lang="hu-HU" baseline="0" dirty="0" smtClean="0"/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custumor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decide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..</a:t>
            </a:r>
          </a:p>
          <a:p>
            <a:r>
              <a:rPr lang="hu-HU" baseline="0" dirty="0" smtClean="0"/>
              <a:t>25.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Faq</a:t>
            </a:r>
            <a:r>
              <a:rPr lang="hu-HU" dirty="0" smtClean="0"/>
              <a:t>,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kinds</a:t>
            </a:r>
            <a:r>
              <a:rPr lang="hu-HU" dirty="0" smtClean="0"/>
              <a:t> of </a:t>
            </a:r>
            <a:r>
              <a:rPr lang="hu-HU" dirty="0" err="1" smtClean="0"/>
              <a:t>documents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Each</a:t>
            </a:r>
            <a:r>
              <a:rPr lang="hu-HU" baseline="0" dirty="0" smtClean="0"/>
              <a:t> has a Print.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9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Faq</a:t>
            </a:r>
            <a:r>
              <a:rPr lang="hu-HU" dirty="0" smtClean="0"/>
              <a:t>,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kinds</a:t>
            </a:r>
            <a:r>
              <a:rPr lang="hu-HU" dirty="0" smtClean="0"/>
              <a:t> of </a:t>
            </a:r>
            <a:r>
              <a:rPr lang="hu-HU" dirty="0" err="1" smtClean="0"/>
              <a:t>documents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Each</a:t>
            </a:r>
            <a:r>
              <a:rPr lang="hu-HU" baseline="0" dirty="0" smtClean="0"/>
              <a:t> has a Print.</a:t>
            </a:r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stick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solution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large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headachin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mantenance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For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faq</a:t>
            </a:r>
            <a:r>
              <a:rPr lang="hu-HU" baseline="0" dirty="0" smtClean="0"/>
              <a:t>  and </a:t>
            </a:r>
            <a:r>
              <a:rPr lang="hu-HU" baseline="0" dirty="0" err="1" smtClean="0"/>
              <a:t>Termpaper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fancy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version.</a:t>
            </a:r>
          </a:p>
          <a:p>
            <a:r>
              <a:rPr lang="hu-HU" baseline="0" dirty="0" smtClean="0"/>
              <a:t>Print is an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0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those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Lets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constructor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accepts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extended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abilitiy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set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classes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successfully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6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Print a </a:t>
            </a:r>
            <a:r>
              <a:rPr lang="hu-HU" baseline="0" dirty="0" err="1" smtClean="0"/>
              <a:t>document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behind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Refined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had a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paper</a:t>
            </a:r>
            <a:r>
              <a:rPr lang="hu-HU" baseline="0" dirty="0" smtClean="0"/>
              <a:t> and a FAQ.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watn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tide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standard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Reverse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combination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several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ConcreteImplementor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hieararchy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allows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combining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play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multiple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aspects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Printers</a:t>
            </a:r>
            <a:r>
              <a:rPr lang="hu-HU" baseline="0" dirty="0" smtClean="0"/>
              <a:t> 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language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, mix and </a:t>
            </a:r>
            <a:r>
              <a:rPr lang="hu-HU" baseline="0" dirty="0" err="1" smtClean="0"/>
              <a:t>match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own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customized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Whatever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of </a:t>
            </a:r>
            <a:r>
              <a:rPr lang="hu-HU" dirty="0" err="1" smtClean="0"/>
              <a:t>persistence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bridging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ability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persist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actual</a:t>
            </a:r>
            <a:r>
              <a:rPr lang="hu-HU" dirty="0" smtClean="0"/>
              <a:t> </a:t>
            </a:r>
            <a:r>
              <a:rPr lang="hu-HU" dirty="0" err="1" smtClean="0"/>
              <a:t>iplemntation</a:t>
            </a:r>
            <a:r>
              <a:rPr lang="hu-HU" dirty="0" smtClean="0"/>
              <a:t> of </a:t>
            </a:r>
            <a:r>
              <a:rPr lang="hu-HU" dirty="0" err="1" smtClean="0"/>
              <a:t>persistence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1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2016.06.18.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&amp; </a:t>
            </a:r>
            <a:r>
              <a:rPr lang="hu-HU" dirty="0" err="1" smtClean="0"/>
              <a:t>Composite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Usages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Filesystem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Streaming</a:t>
            </a:r>
            <a:r>
              <a:rPr lang="hu-HU" dirty="0" smtClean="0"/>
              <a:t> over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/>
            <a:r>
              <a:rPr lang="hu-HU" dirty="0" err="1" smtClean="0"/>
              <a:t>Multiplatform</a:t>
            </a:r>
            <a:r>
              <a:rPr lang="hu-HU" dirty="0" smtClean="0"/>
              <a:t> </a:t>
            </a:r>
            <a:r>
              <a:rPr lang="hu-HU" dirty="0" err="1" smtClean="0"/>
              <a:t>interfaces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.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  <a:p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/>
              <a:t>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Results for searching to </a:t>
            </a:r>
            <a:r>
              <a:rPr lang="sv-SE" dirty="0" smtClean="0"/>
              <a:t>”</a:t>
            </a:r>
            <a:r>
              <a:rPr lang="hu-HU" dirty="0" err="1" smtClean="0"/>
              <a:t>Bridge</a:t>
            </a:r>
            <a:r>
              <a:rPr lang="sv-SE" dirty="0" smtClean="0"/>
              <a:t>”: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</a:t>
            </a:r>
            <a:r>
              <a:rPr lang="hu-HU" dirty="0" err="1" smtClean="0"/>
              <a:t>Patterns</a:t>
            </a:r>
            <a:endParaRPr lang="hu-HU" dirty="0" smtClean="0"/>
          </a:p>
          <a:p>
            <a:r>
              <a:rPr lang="hu-HU" dirty="0" err="1" smtClean="0"/>
              <a:t>PluralSight</a:t>
            </a:r>
            <a:r>
              <a:rPr lang="hu-HU" dirty="0" smtClean="0"/>
              <a:t> – Design </a:t>
            </a:r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 smtClean="0"/>
              <a:t>Q&amp;A</a:t>
            </a:r>
            <a:endParaRPr lang="hu-HU" sz="115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8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sv-SE" dirty="0" smtClean="0"/>
              <a:t> </a:t>
            </a:r>
            <a:r>
              <a:rPr lang="sv-SE" dirty="0"/>
              <a:t>Pattern</a:t>
            </a:r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/>
              <a:t>Code example</a:t>
            </a:r>
          </a:p>
          <a:p>
            <a:pPr lvl="1"/>
            <a:r>
              <a:rPr lang="sv-SE" dirty="0" smtClean="0"/>
              <a:t>Class </a:t>
            </a:r>
            <a:r>
              <a:rPr lang="sv-SE" dirty="0"/>
              <a:t>Diagram</a:t>
            </a:r>
          </a:p>
          <a:p>
            <a:pPr lvl="1"/>
            <a:r>
              <a:rPr lang="sv-SE" dirty="0" smtClean="0"/>
              <a:t>Co</a:t>
            </a:r>
            <a:r>
              <a:rPr lang="hu-HU" dirty="0" err="1" smtClean="0"/>
              <a:t>mmon</a:t>
            </a:r>
            <a:r>
              <a:rPr lang="hu-HU" dirty="0" smtClean="0"/>
              <a:t> </a:t>
            </a:r>
            <a:r>
              <a:rPr lang="hu-HU" dirty="0" err="1" smtClean="0"/>
              <a:t>usages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427584" y="1950098"/>
            <a:ext cx="9386596" cy="293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5957" y="1950098"/>
            <a:ext cx="97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</a:t>
            </a:r>
            <a:r>
              <a:rPr lang="hu-HU" dirty="0" err="1" smtClean="0"/>
              <a:t>Decouple</a:t>
            </a:r>
            <a:r>
              <a:rPr lang="hu-HU" dirty="0" smtClean="0"/>
              <a:t> an </a:t>
            </a:r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vary</a:t>
            </a:r>
            <a:r>
              <a:rPr lang="hu-HU" dirty="0" smtClean="0"/>
              <a:t> </a:t>
            </a:r>
            <a:r>
              <a:rPr lang="hu-HU" dirty="0" err="1" smtClean="0"/>
              <a:t>independently</a:t>
            </a:r>
            <a:r>
              <a:rPr lang="hu-HU" dirty="0" smtClean="0"/>
              <a:t>.”(GOF)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57591" y="2821021"/>
            <a:ext cx="9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Abstractions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coupled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implementations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3" y="3394502"/>
            <a:ext cx="5003818" cy="33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76" y="1510599"/>
            <a:ext cx="7296860" cy="47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825625"/>
            <a:ext cx="5592695" cy="41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</a:t>
            </a:r>
            <a:r>
              <a:rPr lang="hu-HU" dirty="0" smtClean="0"/>
              <a:t>github.com/esziger/design_patterns/tree/master/Bridge_Examples/BridgeExample_Base/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944019"/>
            <a:ext cx="5000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 </a:t>
            </a:r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/>
              <a:t>b</a:t>
            </a:r>
            <a:r>
              <a:rPr lang="hu-HU" dirty="0" err="1" smtClean="0"/>
              <a:t>ook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New </a:t>
            </a:r>
            <a:r>
              <a:rPr lang="hu-HU" dirty="0" err="1" smtClean="0"/>
              <a:t>requirements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„Print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backwards</a:t>
            </a:r>
            <a:r>
              <a:rPr lang="hu-HU" dirty="0" smtClean="0"/>
              <a:t>”</a:t>
            </a:r>
          </a:p>
          <a:p>
            <a:r>
              <a:rPr lang="hu-HU" dirty="0"/>
              <a:t>https://</a:t>
            </a:r>
            <a:r>
              <a:rPr lang="hu-HU" dirty="0" smtClean="0"/>
              <a:t>github.com/esziger/design_patterns/tree/master/Bridge_Examples/BridgeExample_WrongSolution/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78" y="3507570"/>
            <a:ext cx="5850579" cy="3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 -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Refactoring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 smtClean="0"/>
          </a:p>
          <a:p>
            <a:r>
              <a:rPr lang="hu-HU" dirty="0"/>
              <a:t>https</a:t>
            </a:r>
            <a:r>
              <a:rPr lang="hu-HU"/>
              <a:t>://</a:t>
            </a:r>
            <a:r>
              <a:rPr lang="hu-HU" smtClean="0"/>
              <a:t>github.com/esziger/design_patterns/tree/master/Bridge_Examples/BridgeExample_BackwardsBook/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76" y="3681751"/>
            <a:ext cx="7507524" cy="20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UML Diagram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7532" y="1138369"/>
            <a:ext cx="7126379" cy="5321030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pic>
        <p:nvPicPr>
          <p:cNvPr id="1026" name="Picture 2" descr="https://upload.wikimedia.org/wikipedia/commons/thumb/c/cf/Bridge_UML_class_diagram.svg/500px-Bridge_UML_class_diagra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3" y="2174305"/>
            <a:ext cx="6498314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1919</TotalTime>
  <Words>998</Words>
  <Application>Microsoft Office PowerPoint</Application>
  <PresentationFormat>Szélesvásznú</PresentationFormat>
  <Paragraphs>116</Paragraphs>
  <Slides>14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Bridge &amp; Composite Pattern</vt:lpstr>
      <vt:lpstr>Agenda</vt:lpstr>
      <vt:lpstr>Bridge Pattern</vt:lpstr>
      <vt:lpstr>Bridge in real word</vt:lpstr>
      <vt:lpstr>Bridge in real word</vt:lpstr>
      <vt:lpstr>Initial problem</vt:lpstr>
      <vt:lpstr>Add reverse book</vt:lpstr>
      <vt:lpstr>Reverse book - Bridge Example</vt:lpstr>
      <vt:lpstr>Bridge Pattern UML Diagram</vt:lpstr>
      <vt:lpstr>Common Usages</vt:lpstr>
      <vt:lpstr>Related Patterns</vt:lpstr>
      <vt:lpstr>Bridge in our Application</vt:lpstr>
      <vt:lpstr>References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Szilágyi Gergely</cp:lastModifiedBy>
  <cp:revision>60</cp:revision>
  <dcterms:created xsi:type="dcterms:W3CDTF">2016-05-14T11:56:32Z</dcterms:created>
  <dcterms:modified xsi:type="dcterms:W3CDTF">2016-06-18T13:55:13Z</dcterms:modified>
</cp:coreProperties>
</file>