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2" r:id="rId3"/>
    <p:sldId id="267" r:id="rId4"/>
    <p:sldId id="266" r:id="rId5"/>
    <p:sldId id="286" r:id="rId6"/>
    <p:sldId id="287" r:id="rId7"/>
    <p:sldId id="288" r:id="rId8"/>
    <p:sldId id="289" r:id="rId9"/>
    <p:sldId id="290" r:id="rId10"/>
    <p:sldId id="293" r:id="rId11"/>
    <p:sldId id="294" r:id="rId12"/>
    <p:sldId id="291" r:id="rId13"/>
    <p:sldId id="275" r:id="rId14"/>
    <p:sldId id="263" r:id="rId15"/>
    <p:sldId id="295" r:id="rId16"/>
    <p:sldId id="296" r:id="rId17"/>
    <p:sldId id="297" r:id="rId18"/>
    <p:sldId id="298" r:id="rId19"/>
    <p:sldId id="299" r:id="rId20"/>
    <p:sldId id="300" r:id="rId21"/>
    <p:sldId id="302" r:id="rId22"/>
    <p:sldId id="301" r:id="rId23"/>
    <p:sldId id="303" r:id="rId24"/>
    <p:sldId id="264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0775" autoAdjust="0"/>
  </p:normalViewPr>
  <p:slideViewPr>
    <p:cSldViewPr snapToGrid="0">
      <p:cViewPr varScale="1">
        <p:scale>
          <a:sx n="120" d="100"/>
          <a:sy n="120" d="100"/>
        </p:scale>
        <p:origin x="120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2016.06.20.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It</a:t>
            </a:r>
            <a:r>
              <a:rPr lang="hu-HU" dirty="0"/>
              <a:t> a </a:t>
            </a:r>
            <a:r>
              <a:rPr lang="hu-HU" dirty="0" err="1"/>
              <a:t>little</a:t>
            </a:r>
            <a:r>
              <a:rPr lang="hu-HU" dirty="0"/>
              <a:t> bit </a:t>
            </a:r>
            <a:r>
              <a:rPr lang="hu-HU" dirty="0" err="1"/>
              <a:t>hard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understand</a:t>
            </a:r>
            <a:r>
              <a:rPr lang="hu-HU" baseline="0" dirty="0"/>
              <a:t> </a:t>
            </a:r>
            <a:r>
              <a:rPr lang="hu-HU" baseline="0" dirty="0" err="1"/>
              <a:t>but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break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down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understand</a:t>
            </a:r>
            <a:r>
              <a:rPr lang="hu-HU" baseline="0" dirty="0"/>
              <a:t> </a:t>
            </a:r>
            <a:r>
              <a:rPr lang="hu-HU" baseline="0" dirty="0" err="1"/>
              <a:t>it</a:t>
            </a:r>
            <a:r>
              <a:rPr lang="hu-HU" baseline="0" dirty="0"/>
              <a:t> </a:t>
            </a:r>
            <a:r>
              <a:rPr lang="hu-HU" baseline="0" dirty="0" err="1"/>
              <a:t>better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Abstraction</a:t>
            </a:r>
            <a:r>
              <a:rPr lang="hu-HU" baseline="0" dirty="0"/>
              <a:t>: </a:t>
            </a:r>
            <a:r>
              <a:rPr lang="hu-HU" baseline="0" dirty="0" err="1"/>
              <a:t>some</a:t>
            </a:r>
            <a:r>
              <a:rPr lang="hu-HU" baseline="0" dirty="0"/>
              <a:t> </a:t>
            </a:r>
            <a:r>
              <a:rPr lang="hu-HU" baseline="0" dirty="0" err="1"/>
              <a:t>way</a:t>
            </a:r>
            <a:r>
              <a:rPr lang="hu-HU" baseline="0" dirty="0"/>
              <a:t> of </a:t>
            </a:r>
            <a:r>
              <a:rPr lang="hu-HU" baseline="0" dirty="0" err="1"/>
              <a:t>classifiing</a:t>
            </a:r>
            <a:r>
              <a:rPr lang="hu-HU" baseline="0" dirty="0"/>
              <a:t> a </a:t>
            </a:r>
            <a:r>
              <a:rPr lang="hu-HU" baseline="0" dirty="0" err="1"/>
              <a:t>group</a:t>
            </a:r>
            <a:r>
              <a:rPr lang="hu-HU" baseline="0" dirty="0"/>
              <a:t> of </a:t>
            </a:r>
            <a:r>
              <a:rPr lang="hu-HU" baseline="0" dirty="0" err="1"/>
              <a:t>things</a:t>
            </a:r>
            <a:r>
              <a:rPr lang="hu-HU" baseline="0" dirty="0"/>
              <a:t>, </a:t>
            </a:r>
            <a:r>
              <a:rPr lang="hu-HU" baseline="0" dirty="0" err="1"/>
              <a:t>might</a:t>
            </a:r>
            <a:r>
              <a:rPr lang="hu-HU" baseline="0" dirty="0"/>
              <a:t> be a </a:t>
            </a:r>
            <a:r>
              <a:rPr lang="hu-HU" baseline="0" dirty="0" err="1"/>
              <a:t>base</a:t>
            </a:r>
            <a:r>
              <a:rPr lang="hu-HU" baseline="0" dirty="0"/>
              <a:t> </a:t>
            </a:r>
            <a:r>
              <a:rPr lang="hu-HU" baseline="0" dirty="0" err="1"/>
              <a:t>class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an </a:t>
            </a:r>
            <a:r>
              <a:rPr lang="hu-HU" baseline="0" dirty="0" err="1"/>
              <a:t>interface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using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abstract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concept</a:t>
            </a:r>
            <a:r>
              <a:rPr lang="hu-HU" baseline="0" dirty="0"/>
              <a:t> of </a:t>
            </a:r>
            <a:r>
              <a:rPr lang="hu-HU" baseline="0" dirty="0" err="1"/>
              <a:t>something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be a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usually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ain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</a:t>
            </a:r>
            <a:r>
              <a:rPr lang="hu-HU" baseline="0" dirty="0" err="1"/>
              <a:t>which</a:t>
            </a:r>
            <a:r>
              <a:rPr lang="hu-HU" baseline="0" dirty="0"/>
              <a:t> is an </a:t>
            </a:r>
            <a:r>
              <a:rPr lang="hu-HU" baseline="0" dirty="0" err="1"/>
              <a:t>abstract</a:t>
            </a:r>
            <a:r>
              <a:rPr lang="hu-HU" baseline="0" dirty="0"/>
              <a:t> </a:t>
            </a:r>
            <a:r>
              <a:rPr lang="hu-HU" baseline="0" dirty="0" err="1"/>
              <a:t>class</a:t>
            </a:r>
            <a:r>
              <a:rPr lang="hu-HU" baseline="0" dirty="0"/>
              <a:t>.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an </a:t>
            </a:r>
            <a:r>
              <a:rPr lang="hu-HU" baseline="0" dirty="0" err="1"/>
              <a:t>implementation</a:t>
            </a:r>
            <a:r>
              <a:rPr lang="hu-HU" baseline="0" dirty="0"/>
              <a:t>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implements</a:t>
            </a:r>
            <a:r>
              <a:rPr lang="hu-HU" baseline="0" dirty="0"/>
              <a:t> a </a:t>
            </a:r>
            <a:r>
              <a:rPr lang="hu-HU" baseline="0" dirty="0" err="1"/>
              <a:t>specific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case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implmentation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coupled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does</a:t>
            </a:r>
            <a:r>
              <a:rPr lang="hu-HU" baseline="0" dirty="0"/>
              <a:t> </a:t>
            </a:r>
            <a:r>
              <a:rPr lang="hu-HU" baseline="0" dirty="0" err="1"/>
              <a:t>coupled</a:t>
            </a:r>
            <a:r>
              <a:rPr lang="hu-HU" baseline="0" dirty="0"/>
              <a:t> </a:t>
            </a:r>
            <a:r>
              <a:rPr lang="hu-HU" baseline="0" dirty="0" err="1"/>
              <a:t>mean</a:t>
            </a:r>
            <a:r>
              <a:rPr lang="hu-HU" baseline="0" dirty="0"/>
              <a:t>: </a:t>
            </a:r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would</a:t>
            </a:r>
            <a:r>
              <a:rPr lang="hu-HU" baseline="0" dirty="0"/>
              <a:t> </a:t>
            </a:r>
            <a:r>
              <a:rPr lang="hu-HU" baseline="0" dirty="0" err="1"/>
              <a:t>like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</a:t>
            </a:r>
            <a:r>
              <a:rPr lang="hu-HU" baseline="0" dirty="0" err="1"/>
              <a:t>then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, and </a:t>
            </a:r>
            <a:r>
              <a:rPr lang="hu-HU" baseline="0" dirty="0" err="1"/>
              <a:t>vica</a:t>
            </a:r>
            <a:r>
              <a:rPr lang="hu-HU" baseline="0" dirty="0"/>
              <a:t> versa.</a:t>
            </a:r>
          </a:p>
          <a:p>
            <a:r>
              <a:rPr lang="hu-HU" baseline="0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pattern</a:t>
            </a:r>
            <a:r>
              <a:rPr lang="hu-HU" baseline="0" dirty="0"/>
              <a:t> </a:t>
            </a:r>
            <a:r>
              <a:rPr lang="hu-HU" baseline="0" dirty="0" err="1"/>
              <a:t>does</a:t>
            </a:r>
            <a:r>
              <a:rPr lang="hu-HU" baseline="0" dirty="0"/>
              <a:t>:</a:t>
            </a:r>
          </a:p>
          <a:p>
            <a:r>
              <a:rPr lang="hu-HU" baseline="0" dirty="0" err="1"/>
              <a:t>Decouple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Reason</a:t>
            </a:r>
            <a:r>
              <a:rPr lang="hu-HU" baseline="0" dirty="0"/>
              <a:t>: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vary</a:t>
            </a:r>
            <a:r>
              <a:rPr lang="hu-HU" baseline="0" dirty="0"/>
              <a:t> </a:t>
            </a:r>
            <a:r>
              <a:rPr lang="hu-HU" baseline="0" dirty="0" err="1"/>
              <a:t>independently</a:t>
            </a:r>
            <a:endParaRPr lang="hu-HU" baseline="0" dirty="0"/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creating</a:t>
            </a:r>
            <a:r>
              <a:rPr lang="hu-HU" baseline="0" dirty="0"/>
              <a:t> </a:t>
            </a:r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level</a:t>
            </a:r>
            <a:r>
              <a:rPr lang="hu-HU" baseline="0" dirty="0"/>
              <a:t> of a </a:t>
            </a:r>
            <a:r>
              <a:rPr lang="hu-HU" baseline="0" dirty="0" err="1"/>
              <a:t>higher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. </a:t>
            </a:r>
          </a:p>
          <a:p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will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another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as</a:t>
            </a:r>
            <a:r>
              <a:rPr lang="hu-HU" baseline="0" dirty="0"/>
              <a:t>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,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allow</a:t>
            </a:r>
            <a:r>
              <a:rPr lang="hu-HU" baseline="0" dirty="0"/>
              <a:t> </a:t>
            </a:r>
            <a:r>
              <a:rPr lang="hu-HU" baseline="0" dirty="0" err="1"/>
              <a:t>us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do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vary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. </a:t>
            </a:r>
            <a:r>
              <a:rPr lang="hu-HU" baseline="0" dirty="0" err="1"/>
              <a:t>This</a:t>
            </a:r>
            <a:r>
              <a:rPr lang="hu-HU" baseline="0" dirty="0"/>
              <a:t> „</a:t>
            </a:r>
            <a:r>
              <a:rPr lang="hu-HU" baseline="0" dirty="0" err="1"/>
              <a:t>middle</a:t>
            </a:r>
            <a:r>
              <a:rPr lang="hu-HU" baseline="0" dirty="0"/>
              <a:t>” </a:t>
            </a:r>
            <a:r>
              <a:rPr lang="hu-HU" baseline="0" dirty="0" err="1"/>
              <a:t>layer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will</a:t>
            </a:r>
            <a:r>
              <a:rPr lang="hu-HU" baseline="0" dirty="0"/>
              <a:t> be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between</a:t>
            </a:r>
            <a:r>
              <a:rPr lang="hu-HU" baseline="0" dirty="0"/>
              <a:t> </a:t>
            </a:r>
            <a:r>
              <a:rPr lang="hu-HU" baseline="0" dirty="0" err="1"/>
              <a:t>teh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1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1" dirty="0"/>
              <a:t>Component</a:t>
            </a:r>
            <a:r>
              <a:rPr lang="sv-SE" dirty="0"/>
              <a:t> is an interface. </a:t>
            </a:r>
            <a:endParaRPr lang="hu-HU" dirty="0"/>
          </a:p>
          <a:p>
            <a:r>
              <a:rPr lang="hu-HU" dirty="0"/>
              <a:t>It declares the interface for objects in the composition.</a:t>
            </a:r>
          </a:p>
          <a:p>
            <a:r>
              <a:rPr lang="hu-HU" dirty="0"/>
              <a:t>It also</a:t>
            </a:r>
            <a:r>
              <a:rPr lang="hu-HU" baseline="0" dirty="0"/>
              <a:t> declares the interface for accessing and managing its child components.</a:t>
            </a:r>
            <a:endParaRPr lang="hu-HU" dirty="0"/>
          </a:p>
          <a:p>
            <a:r>
              <a:rPr lang="sv-SE" dirty="0"/>
              <a:t>Component </a:t>
            </a:r>
            <a:r>
              <a:rPr lang="sv-SE" dirty="0" err="1"/>
              <a:t>will</a:t>
            </a:r>
            <a:r>
              <a:rPr lang="sv-SE" baseline="0" dirty="0"/>
              <a:t> </a:t>
            </a:r>
            <a:r>
              <a:rPr lang="sv-SE" baseline="0" dirty="0" err="1"/>
              <a:t>treat</a:t>
            </a:r>
            <a:r>
              <a:rPr lang="sv-SE" baseline="0" dirty="0"/>
              <a:t> the </a:t>
            </a:r>
            <a:r>
              <a:rPr lang="sv-SE" baseline="0" dirty="0" err="1"/>
              <a:t>composite</a:t>
            </a:r>
            <a:r>
              <a:rPr lang="sv-SE" baseline="0" dirty="0"/>
              <a:t> and the </a:t>
            </a:r>
            <a:r>
              <a:rPr lang="sv-SE" baseline="0" dirty="0" err="1"/>
              <a:t>leaf</a:t>
            </a:r>
            <a:r>
              <a:rPr lang="sv-SE" baseline="0" dirty="0"/>
              <a:t> as the same.</a:t>
            </a:r>
          </a:p>
          <a:p>
            <a:endParaRPr lang="hu-HU" baseline="0" dirty="0"/>
          </a:p>
          <a:p>
            <a:r>
              <a:rPr lang="hu-HU" b="1" baseline="0" dirty="0"/>
              <a:t>Leaf</a:t>
            </a:r>
            <a:r>
              <a:rPr lang="hu-HU" baseline="0" dirty="0"/>
              <a:t> represents leaf objects in the composition. Leaf has no child.</a:t>
            </a:r>
          </a:p>
          <a:p>
            <a:r>
              <a:rPr lang="hu-HU" baseline="0" dirty="0"/>
              <a:t>Leaf defines behaviour for primitive objects.</a:t>
            </a:r>
          </a:p>
          <a:p>
            <a:endParaRPr lang="hu-HU" baseline="0" dirty="0"/>
          </a:p>
          <a:p>
            <a:r>
              <a:rPr lang="sv-SE" b="1" baseline="0" dirty="0" err="1"/>
              <a:t>Composit</a:t>
            </a:r>
            <a:r>
              <a:rPr lang="hu-HU" b="1" baseline="0" dirty="0"/>
              <a:t>e</a:t>
            </a:r>
            <a:r>
              <a:rPr lang="sv-SE" b="1" baseline="0" dirty="0"/>
              <a:t> </a:t>
            </a:r>
            <a:r>
              <a:rPr lang="sv-SE" baseline="0" dirty="0" err="1"/>
              <a:t>will</a:t>
            </a:r>
            <a:r>
              <a:rPr lang="sv-SE" baseline="0" dirty="0"/>
              <a:t> </a:t>
            </a:r>
            <a:r>
              <a:rPr lang="sv-SE" baseline="0" dirty="0" err="1"/>
              <a:t>contains</a:t>
            </a:r>
            <a:r>
              <a:rPr lang="sv-SE" baseline="0" dirty="0"/>
              <a:t> a list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components</a:t>
            </a:r>
            <a:r>
              <a:rPr lang="sv-SE" baseline="0" dirty="0"/>
              <a:t>, </a:t>
            </a:r>
            <a:r>
              <a:rPr lang="sv-SE" baseline="0" dirty="0" err="1"/>
              <a:t>which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be a </a:t>
            </a:r>
            <a:r>
              <a:rPr lang="sv-SE" baseline="0" dirty="0" err="1"/>
              <a:t>leaf</a:t>
            </a:r>
            <a:r>
              <a:rPr lang="sv-SE" baseline="0" dirty="0"/>
              <a:t> or a </a:t>
            </a:r>
            <a:r>
              <a:rPr lang="sv-SE" baseline="0" dirty="0" err="1"/>
              <a:t>composite</a:t>
            </a:r>
            <a:r>
              <a:rPr lang="sv-SE" baseline="0" dirty="0"/>
              <a:t> as </a:t>
            </a:r>
            <a:r>
              <a:rPr lang="sv-SE" baseline="0" dirty="0" err="1"/>
              <a:t>well</a:t>
            </a:r>
            <a:r>
              <a:rPr lang="sv-SE" baseline="0" dirty="0"/>
              <a:t>.</a:t>
            </a:r>
          </a:p>
          <a:p>
            <a:r>
              <a:rPr lang="sv-SE" baseline="0" dirty="0"/>
              <a:t>Composite </a:t>
            </a:r>
            <a:r>
              <a:rPr lang="sv-SE" baseline="0" dirty="0" err="1"/>
              <a:t>needs</a:t>
            </a:r>
            <a:r>
              <a:rPr lang="sv-SE" baseline="0" dirty="0"/>
              <a:t> to </a:t>
            </a:r>
            <a:r>
              <a:rPr lang="sv-SE" baseline="0" dirty="0" err="1"/>
              <a:t>handle</a:t>
            </a:r>
            <a:r>
              <a:rPr lang="sv-SE" baseline="0" dirty="0"/>
              <a:t> </a:t>
            </a:r>
            <a:r>
              <a:rPr lang="sv-SE" baseline="0" dirty="0" err="1"/>
              <a:t>its</a:t>
            </a:r>
            <a:r>
              <a:rPr lang="sv-SE" baseline="0" dirty="0"/>
              <a:t> </a:t>
            </a:r>
            <a:r>
              <a:rPr lang="sv-SE" baseline="0" dirty="0" err="1"/>
              <a:t>children</a:t>
            </a:r>
            <a:r>
              <a:rPr lang="hu-HU" baseline="0" dirty="0"/>
              <a:t>, so it defines a behavior for components having children</a:t>
            </a:r>
            <a:r>
              <a:rPr lang="sv-SE" baseline="0" dirty="0"/>
              <a:t>.</a:t>
            </a:r>
            <a:endParaRPr lang="hu-HU" baseline="0" dirty="0"/>
          </a:p>
          <a:p>
            <a:r>
              <a:rPr lang="hu-HU" baseline="0" dirty="0"/>
              <a:t>Stores child components.</a:t>
            </a:r>
          </a:p>
          <a:p>
            <a:r>
              <a:rPr lang="hu-HU" baseline="0" dirty="0"/>
              <a:t>Usually Composite will implement methods by delegating to the children.</a:t>
            </a:r>
          </a:p>
          <a:p>
            <a:endParaRPr lang="hu-HU" baseline="0" dirty="0"/>
          </a:p>
          <a:p>
            <a:r>
              <a:rPr lang="hu-HU" b="1" baseline="0" dirty="0"/>
              <a:t>The client </a:t>
            </a:r>
            <a:r>
              <a:rPr lang="hu-HU" baseline="0" dirty="0"/>
              <a:t>simply uses the Component interface to manipulate the objects. Clients will treat all objects in the composite structure uniformly.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857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You</a:t>
            </a:r>
            <a:r>
              <a:rPr lang="sv-SE" baseline="0" dirty="0"/>
              <a:t> </a:t>
            </a:r>
            <a:r>
              <a:rPr lang="sv-SE" baseline="0" dirty="0" err="1"/>
              <a:t>should</a:t>
            </a:r>
            <a:r>
              <a:rPr lang="sv-SE" baseline="0" dirty="0"/>
              <a:t> </a:t>
            </a:r>
            <a:r>
              <a:rPr lang="sv-SE" baseline="0" dirty="0" err="1"/>
              <a:t>think</a:t>
            </a:r>
            <a:r>
              <a:rPr lang="sv-SE" baseline="0" dirty="0"/>
              <a:t> like:</a:t>
            </a:r>
          </a:p>
          <a:p>
            <a:r>
              <a:rPr lang="sv-SE" baseline="0" dirty="0" err="1"/>
              <a:t>Can</a:t>
            </a:r>
            <a:r>
              <a:rPr lang="sv-SE" baseline="0" dirty="0"/>
              <a:t> I </a:t>
            </a:r>
            <a:r>
              <a:rPr lang="sv-SE" baseline="0" dirty="0" err="1"/>
              <a:t>add</a:t>
            </a:r>
            <a:r>
              <a:rPr lang="sv-SE" baseline="0" dirty="0"/>
              <a:t> </a:t>
            </a:r>
            <a:r>
              <a:rPr lang="sv-SE" baseline="0" dirty="0" err="1"/>
              <a:t>some</a:t>
            </a:r>
            <a:r>
              <a:rPr lang="sv-SE" baseline="0" dirty="0"/>
              <a:t> kind </a:t>
            </a:r>
            <a:r>
              <a:rPr lang="sv-SE" baseline="0" dirty="0" err="1"/>
              <a:t>of</a:t>
            </a:r>
            <a:r>
              <a:rPr lang="sv-SE" baseline="0" dirty="0"/>
              <a:t> interface to </a:t>
            </a:r>
            <a:r>
              <a:rPr lang="sv-SE" baseline="0" dirty="0" err="1"/>
              <a:t>theat</a:t>
            </a:r>
            <a:r>
              <a:rPr lang="sv-SE" baseline="0" dirty="0"/>
              <a:t> </a:t>
            </a:r>
            <a:r>
              <a:rPr lang="sv-SE" baseline="0" dirty="0" err="1"/>
              <a:t>group</a:t>
            </a:r>
            <a:r>
              <a:rPr lang="sv-SE" baseline="0" dirty="0"/>
              <a:t> </a:t>
            </a:r>
            <a:r>
              <a:rPr lang="sv-SE" baseline="0" dirty="0" err="1"/>
              <a:t>thats</a:t>
            </a:r>
            <a:r>
              <a:rPr lang="sv-SE" baseline="0" dirty="0"/>
              <a:t> going to </a:t>
            </a:r>
            <a:r>
              <a:rPr lang="sv-SE" baseline="0" dirty="0" err="1"/>
              <a:t>let</a:t>
            </a:r>
            <a:r>
              <a:rPr lang="sv-SE" baseline="0" dirty="0"/>
              <a:t> </a:t>
            </a:r>
            <a:r>
              <a:rPr lang="sv-SE" baseline="0" dirty="0" err="1"/>
              <a:t>me</a:t>
            </a:r>
            <a:r>
              <a:rPr lang="sv-SE" baseline="0" dirty="0"/>
              <a:t> </a:t>
            </a:r>
            <a:r>
              <a:rPr lang="sv-SE" baseline="0" dirty="0" err="1"/>
              <a:t>treat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</a:t>
            </a:r>
            <a:r>
              <a:rPr lang="sv-SE" baseline="0" dirty="0" err="1"/>
              <a:t>group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things</a:t>
            </a:r>
            <a:r>
              <a:rPr lang="sv-SE" baseline="0" dirty="0"/>
              <a:t> as </a:t>
            </a:r>
            <a:r>
              <a:rPr lang="sv-SE" baseline="0" dirty="0" err="1"/>
              <a:t>one</a:t>
            </a:r>
            <a:r>
              <a:rPr lang="sv-SE" baseline="0" dirty="0"/>
              <a:t> </a:t>
            </a:r>
            <a:r>
              <a:rPr lang="sv-SE" baseline="0" dirty="0" err="1"/>
              <a:t>individual</a:t>
            </a:r>
            <a:r>
              <a:rPr lang="sv-SE" baseline="0" dirty="0"/>
              <a:t> </a:t>
            </a:r>
            <a:r>
              <a:rPr lang="sv-SE" baseline="0" dirty="0" err="1"/>
              <a:t>thing</a:t>
            </a:r>
            <a:r>
              <a:rPr lang="sv-SE" baseline="0" dirty="0"/>
              <a:t>.</a:t>
            </a:r>
          </a:p>
          <a:p>
            <a:r>
              <a:rPr lang="sv-SE" baseline="0" dirty="0"/>
              <a:t>Mixed </a:t>
            </a:r>
            <a:r>
              <a:rPr lang="sv-SE" baseline="0" dirty="0" err="1"/>
              <a:t>groups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Can</a:t>
            </a:r>
            <a:r>
              <a:rPr lang="sv-SE" baseline="0" dirty="0"/>
              <a:t> I </a:t>
            </a:r>
            <a:r>
              <a:rPr lang="sv-SE" baseline="0" dirty="0" err="1"/>
              <a:t>simplify</a:t>
            </a:r>
            <a:r>
              <a:rPr lang="sv-SE" baseline="0" dirty="0"/>
              <a:t> </a:t>
            </a:r>
            <a:r>
              <a:rPr lang="sv-SE" baseline="0" dirty="0" err="1"/>
              <a:t>navigiating</a:t>
            </a:r>
            <a:r>
              <a:rPr lang="sv-SE" baseline="0" dirty="0"/>
              <a:t> </a:t>
            </a:r>
            <a:r>
              <a:rPr lang="sv-SE" baseline="0" dirty="0" err="1"/>
              <a:t>through</a:t>
            </a:r>
            <a:r>
              <a:rPr lang="sv-SE" baseline="0" dirty="0"/>
              <a:t> the </a:t>
            </a:r>
            <a:r>
              <a:rPr lang="sv-SE" baseline="0" dirty="0" err="1"/>
              <a:t>tree</a:t>
            </a:r>
            <a:r>
              <a:rPr lang="sv-SE" baseline="0" dirty="0"/>
              <a:t> by </a:t>
            </a:r>
            <a:r>
              <a:rPr lang="sv-SE" baseline="0" dirty="0" err="1"/>
              <a:t>using</a:t>
            </a:r>
            <a:r>
              <a:rPr lang="sv-SE" baseline="0" dirty="0"/>
              <a:t> </a:t>
            </a:r>
            <a:r>
              <a:rPr lang="sv-SE" baseline="0" dirty="0" err="1"/>
              <a:t>composite</a:t>
            </a:r>
            <a:r>
              <a:rPr lang="hu-HU" baseline="0" dirty="0"/>
              <a:t>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6666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Composite is</a:t>
            </a:r>
            <a:r>
              <a:rPr lang="hu-HU" baseline="0" dirty="0"/>
              <a:t> a collection of Component objects where any of these objects can be a composite or a leaf.</a:t>
            </a:r>
            <a:endParaRPr lang="hu-HU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81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Here is a </a:t>
            </a:r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menu</a:t>
            </a:r>
            <a:r>
              <a:rPr lang="hu-HU" dirty="0"/>
              <a:t>.</a:t>
            </a:r>
          </a:p>
          <a:p>
            <a:r>
              <a:rPr lang="hu-HU" dirty="0"/>
              <a:t>Here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burger</a:t>
            </a:r>
            <a:r>
              <a:rPr lang="hu-HU" baseline="0" dirty="0"/>
              <a:t> house </a:t>
            </a:r>
            <a:r>
              <a:rPr lang="hu-HU" baseline="0" dirty="0" err="1"/>
              <a:t>sell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There</a:t>
            </a:r>
            <a:r>
              <a:rPr lang="hu-HU" baseline="0" dirty="0"/>
              <a:t> is </a:t>
            </a:r>
            <a:r>
              <a:rPr lang="hu-HU" baseline="0" dirty="0" err="1"/>
              <a:t>some</a:t>
            </a:r>
            <a:r>
              <a:rPr lang="hu-HU" baseline="0" dirty="0"/>
              <a:t> </a:t>
            </a:r>
            <a:r>
              <a:rPr lang="hu-HU" baseline="0" dirty="0" err="1"/>
              <a:t>duplication</a:t>
            </a:r>
            <a:r>
              <a:rPr lang="hu-HU" baseline="0" dirty="0"/>
              <a:t>.</a:t>
            </a:r>
            <a:endParaRPr lang="hu-HU" dirty="0"/>
          </a:p>
          <a:p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</a:t>
            </a:r>
            <a:r>
              <a:rPr lang="hu-HU" dirty="0" err="1"/>
              <a:t>burger</a:t>
            </a:r>
            <a:r>
              <a:rPr lang="hu-HU" dirty="0"/>
              <a:t>, </a:t>
            </a:r>
            <a:r>
              <a:rPr lang="hu-HU" dirty="0" err="1"/>
              <a:t>implementation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combo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 here.</a:t>
            </a:r>
          </a:p>
          <a:p>
            <a:r>
              <a:rPr lang="hu-HU" baseline="0" dirty="0" err="1"/>
              <a:t>Fry</a:t>
            </a:r>
            <a:r>
              <a:rPr lang="hu-HU" baseline="0" dirty="0"/>
              <a:t> and </a:t>
            </a:r>
            <a:r>
              <a:rPr lang="hu-HU" baseline="0" dirty="0" err="1"/>
              <a:t>drink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veggy</a:t>
            </a:r>
            <a:r>
              <a:rPr lang="hu-HU" baseline="0" dirty="0"/>
              <a:t> and </a:t>
            </a:r>
            <a:r>
              <a:rPr lang="hu-HU" baseline="0" dirty="0" err="1"/>
              <a:t>milk</a:t>
            </a:r>
            <a:endParaRPr lang="hu-HU" baseline="0" dirty="0"/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selling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meal</a:t>
            </a:r>
            <a:r>
              <a:rPr lang="hu-HU" baseline="0" dirty="0"/>
              <a:t>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burger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separationg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concepts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happens</a:t>
            </a:r>
            <a:r>
              <a:rPr lang="hu-HU" baseline="0" dirty="0"/>
              <a:t> </a:t>
            </a:r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introduce</a:t>
            </a:r>
            <a:r>
              <a:rPr lang="hu-HU" baseline="0" dirty="0"/>
              <a:t> a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combo</a:t>
            </a:r>
            <a:r>
              <a:rPr lang="hu-HU" baseline="0" dirty="0"/>
              <a:t> </a:t>
            </a:r>
            <a:r>
              <a:rPr lang="hu-HU" baseline="0" dirty="0" err="1"/>
              <a:t>meal</a:t>
            </a:r>
            <a:r>
              <a:rPr lang="hu-HU" baseline="0" dirty="0"/>
              <a:t>,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4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menu</a:t>
            </a:r>
            <a:r>
              <a:rPr lang="hu-HU" baseline="0" dirty="0"/>
              <a:t> </a:t>
            </a:r>
            <a:r>
              <a:rPr lang="hu-HU" baseline="0" dirty="0" err="1"/>
              <a:t>items</a:t>
            </a:r>
            <a:r>
              <a:rPr lang="hu-HU" baseline="0" dirty="0"/>
              <a:t>. </a:t>
            </a:r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add a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burger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need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add 4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menu</a:t>
            </a:r>
            <a:r>
              <a:rPr lang="hu-HU" baseline="0" dirty="0"/>
              <a:t> </a:t>
            </a:r>
            <a:r>
              <a:rPr lang="hu-HU" baseline="0" dirty="0" err="1"/>
              <a:t>item</a:t>
            </a:r>
            <a:r>
              <a:rPr lang="hu-HU" baseline="0" dirty="0"/>
              <a:t>.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r>
              <a:rPr lang="hu-HU" baseline="0" dirty="0"/>
              <a:t>..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2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Here is a </a:t>
            </a:r>
            <a:r>
              <a:rPr lang="hu-HU" dirty="0" err="1"/>
              <a:t>simplified</a:t>
            </a:r>
            <a:r>
              <a:rPr lang="hu-HU" dirty="0"/>
              <a:t> </a:t>
            </a:r>
            <a:r>
              <a:rPr lang="hu-HU" dirty="0" err="1"/>
              <a:t>menu</a:t>
            </a:r>
            <a:r>
              <a:rPr lang="hu-HU" dirty="0"/>
              <a:t>.</a:t>
            </a:r>
          </a:p>
          <a:p>
            <a:r>
              <a:rPr lang="hu-HU" dirty="0" err="1"/>
              <a:t>Creating</a:t>
            </a:r>
            <a:r>
              <a:rPr lang="hu-HU" baseline="0" dirty="0"/>
              <a:t> </a:t>
            </a:r>
            <a:r>
              <a:rPr lang="hu-HU" baseline="0" dirty="0" err="1"/>
              <a:t>meals</a:t>
            </a:r>
            <a:r>
              <a:rPr lang="hu-HU" baseline="0" dirty="0"/>
              <a:t> </a:t>
            </a:r>
            <a:r>
              <a:rPr lang="hu-HU" baseline="0" dirty="0" err="1"/>
              <a:t>by</a:t>
            </a:r>
            <a:r>
              <a:rPr lang="hu-HU" baseline="0" dirty="0"/>
              <a:t> </a:t>
            </a:r>
            <a:r>
              <a:rPr lang="hu-HU" baseline="0" dirty="0" err="1"/>
              <a:t>combining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implementation</a:t>
            </a:r>
            <a:r>
              <a:rPr lang="hu-HU" baseline="0" dirty="0"/>
              <a:t> is </a:t>
            </a:r>
            <a:r>
              <a:rPr lang="hu-HU" baseline="0" dirty="0" err="1"/>
              <a:t>now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separate</a:t>
            </a:r>
            <a:r>
              <a:rPr lang="hu-HU" baseline="0" dirty="0"/>
              <a:t> </a:t>
            </a:r>
            <a:r>
              <a:rPr lang="hu-HU" baseline="0" dirty="0" err="1"/>
              <a:t>things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Buger</a:t>
            </a:r>
            <a:r>
              <a:rPr lang="hu-HU" baseline="0" dirty="0"/>
              <a:t> is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tight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combo</a:t>
            </a:r>
            <a:r>
              <a:rPr lang="hu-HU" baseline="0" dirty="0"/>
              <a:t> </a:t>
            </a:r>
            <a:r>
              <a:rPr lang="hu-HU" baseline="0" dirty="0" err="1"/>
              <a:t>anymore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add a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combo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burger</a:t>
            </a:r>
            <a:r>
              <a:rPr lang="hu-HU" baseline="0" dirty="0"/>
              <a:t>. The </a:t>
            </a:r>
            <a:r>
              <a:rPr lang="hu-HU" baseline="0" dirty="0" err="1"/>
              <a:t>other</a:t>
            </a:r>
            <a:r>
              <a:rPr lang="hu-HU" baseline="0" dirty="0"/>
              <a:t> part </a:t>
            </a:r>
            <a:r>
              <a:rPr lang="hu-HU" baseline="0" dirty="0" err="1"/>
              <a:t>does</a:t>
            </a:r>
            <a:r>
              <a:rPr lang="hu-HU" baseline="0" dirty="0"/>
              <a:t>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endParaRPr lang="hu-HU" baseline="0" dirty="0"/>
          </a:p>
          <a:p>
            <a:r>
              <a:rPr lang="hu-HU" baseline="0" dirty="0"/>
              <a:t>The </a:t>
            </a:r>
            <a:r>
              <a:rPr lang="hu-HU" baseline="0" dirty="0" err="1"/>
              <a:t>custumor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decide</a:t>
            </a:r>
            <a:r>
              <a:rPr lang="hu-HU" baseline="0" dirty="0"/>
              <a:t> </a:t>
            </a:r>
            <a:r>
              <a:rPr lang="hu-HU" baseline="0" dirty="0" err="1"/>
              <a:t>how</a:t>
            </a:r>
            <a:r>
              <a:rPr lang="hu-HU" baseline="0" dirty="0"/>
              <a:t> </a:t>
            </a:r>
            <a:r>
              <a:rPr lang="hu-HU" baseline="0" dirty="0" err="1"/>
              <a:t>they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couple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,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me</a:t>
            </a:r>
            <a:r>
              <a:rPr lang="hu-HU" baseline="0" dirty="0"/>
              <a:t> </a:t>
            </a:r>
            <a:r>
              <a:rPr lang="hu-HU" baseline="0" dirty="0" err="1"/>
              <a:t>who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menu</a:t>
            </a:r>
            <a:r>
              <a:rPr lang="hu-HU" baseline="0" dirty="0"/>
              <a:t>..</a:t>
            </a:r>
          </a:p>
          <a:p>
            <a:r>
              <a:rPr lang="hu-HU" baseline="0" dirty="0"/>
              <a:t>25.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35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Faq</a:t>
            </a:r>
            <a:r>
              <a:rPr lang="hu-HU" dirty="0"/>
              <a:t>, </a:t>
            </a:r>
            <a:r>
              <a:rPr lang="hu-HU" dirty="0" err="1"/>
              <a:t>book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kinds</a:t>
            </a:r>
            <a:r>
              <a:rPr lang="hu-HU" dirty="0"/>
              <a:t> of </a:t>
            </a:r>
            <a:r>
              <a:rPr lang="hu-HU" dirty="0" err="1"/>
              <a:t>documents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manuscripts</a:t>
            </a:r>
            <a:r>
              <a:rPr lang="hu-HU" baseline="0" dirty="0"/>
              <a:t>. </a:t>
            </a:r>
            <a:r>
              <a:rPr lang="hu-HU" baseline="0" dirty="0" err="1"/>
              <a:t>These</a:t>
            </a:r>
            <a:r>
              <a:rPr lang="hu-HU" baseline="0" dirty="0"/>
              <a:t> has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attributes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Each</a:t>
            </a:r>
            <a:r>
              <a:rPr lang="hu-HU" baseline="0" dirty="0"/>
              <a:t> has a Print.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93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Faq</a:t>
            </a:r>
            <a:r>
              <a:rPr lang="hu-HU" dirty="0"/>
              <a:t>, </a:t>
            </a:r>
            <a:r>
              <a:rPr lang="hu-HU" dirty="0" err="1"/>
              <a:t>book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kinds</a:t>
            </a:r>
            <a:r>
              <a:rPr lang="hu-HU" dirty="0"/>
              <a:t> of </a:t>
            </a:r>
            <a:r>
              <a:rPr lang="hu-HU" dirty="0" err="1"/>
              <a:t>documents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manuscripts</a:t>
            </a:r>
            <a:r>
              <a:rPr lang="hu-HU" baseline="0" dirty="0"/>
              <a:t>. </a:t>
            </a:r>
            <a:r>
              <a:rPr lang="hu-HU" baseline="0" dirty="0" err="1"/>
              <a:t>These</a:t>
            </a:r>
            <a:r>
              <a:rPr lang="hu-HU" baseline="0" dirty="0"/>
              <a:t> has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attributes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Each</a:t>
            </a:r>
            <a:r>
              <a:rPr lang="hu-HU" baseline="0" dirty="0"/>
              <a:t> has a Print.</a:t>
            </a:r>
          </a:p>
          <a:p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would</a:t>
            </a:r>
            <a:r>
              <a:rPr lang="hu-HU" baseline="0" dirty="0"/>
              <a:t> </a:t>
            </a:r>
            <a:r>
              <a:rPr lang="hu-HU" baseline="0" dirty="0" err="1"/>
              <a:t>stick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solution</a:t>
            </a:r>
            <a:r>
              <a:rPr lang="hu-HU" baseline="0" dirty="0"/>
              <a:t> </a:t>
            </a:r>
            <a:r>
              <a:rPr lang="hu-HU" baseline="0" dirty="0" err="1"/>
              <a:t>than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would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a </a:t>
            </a:r>
            <a:r>
              <a:rPr lang="hu-HU" baseline="0" dirty="0" err="1"/>
              <a:t>large</a:t>
            </a:r>
            <a:r>
              <a:rPr lang="hu-HU" baseline="0" dirty="0"/>
              <a:t> </a:t>
            </a:r>
            <a:r>
              <a:rPr lang="hu-HU" baseline="0" dirty="0" err="1"/>
              <a:t>headachin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mantenance</a:t>
            </a:r>
            <a:r>
              <a:rPr lang="hu-HU" baseline="0" dirty="0"/>
              <a:t>. </a:t>
            </a:r>
          </a:p>
          <a:p>
            <a:r>
              <a:rPr lang="hu-HU" baseline="0" dirty="0" err="1"/>
              <a:t>For</a:t>
            </a:r>
            <a:r>
              <a:rPr lang="hu-HU" baseline="0" dirty="0"/>
              <a:t> a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formatting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Book</a:t>
            </a:r>
            <a:r>
              <a:rPr lang="hu-HU" baseline="0" dirty="0"/>
              <a:t>, </a:t>
            </a:r>
            <a:r>
              <a:rPr lang="hu-HU" baseline="0" dirty="0" err="1"/>
              <a:t>faq</a:t>
            </a:r>
            <a:r>
              <a:rPr lang="hu-HU" baseline="0" dirty="0"/>
              <a:t>  and </a:t>
            </a:r>
            <a:r>
              <a:rPr lang="hu-HU" baseline="0" dirty="0" err="1"/>
              <a:t>Termpaper</a:t>
            </a:r>
            <a:r>
              <a:rPr lang="hu-HU" baseline="0" dirty="0"/>
              <a:t> </a:t>
            </a:r>
            <a:r>
              <a:rPr lang="hu-HU" baseline="0" dirty="0" err="1"/>
              <a:t>fancy</a:t>
            </a:r>
            <a:r>
              <a:rPr lang="hu-HU" baseline="0" dirty="0"/>
              <a:t> </a:t>
            </a:r>
            <a:r>
              <a:rPr lang="hu-HU" baseline="0" dirty="0" err="1"/>
              <a:t>formatting</a:t>
            </a:r>
            <a:r>
              <a:rPr lang="hu-HU" baseline="0" dirty="0"/>
              <a:t> version.</a:t>
            </a:r>
          </a:p>
          <a:p>
            <a:r>
              <a:rPr lang="hu-HU" baseline="0" dirty="0"/>
              <a:t>Print is an </a:t>
            </a:r>
            <a:r>
              <a:rPr lang="hu-HU" baseline="0" dirty="0" err="1"/>
              <a:t>implementation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But</a:t>
            </a:r>
            <a:r>
              <a:rPr lang="hu-HU" baseline="0" dirty="0"/>
              <a:t> </a:t>
            </a:r>
            <a:r>
              <a:rPr lang="hu-HU" baseline="0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is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an </a:t>
            </a:r>
            <a:r>
              <a:rPr lang="hu-HU" baseline="0" dirty="0" err="1"/>
              <a:t>other</a:t>
            </a:r>
            <a:r>
              <a:rPr lang="hu-HU" baseline="0" dirty="0"/>
              <a:t> </a:t>
            </a:r>
            <a:r>
              <a:rPr lang="hu-HU" baseline="0" dirty="0" err="1"/>
              <a:t>level</a:t>
            </a:r>
            <a:r>
              <a:rPr lang="hu-HU" baseline="0" dirty="0"/>
              <a:t> of </a:t>
            </a:r>
            <a:r>
              <a:rPr lang="hu-HU" baseline="0" dirty="0" err="1"/>
              <a:t>abstraction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going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an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for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 of </a:t>
            </a:r>
            <a:r>
              <a:rPr lang="hu-HU" baseline="0" dirty="0" err="1"/>
              <a:t>formatting</a:t>
            </a:r>
            <a:r>
              <a:rPr lang="hu-HU" baseline="0" dirty="0"/>
              <a:t> and </a:t>
            </a:r>
            <a:r>
              <a:rPr lang="hu-HU" baseline="0" dirty="0" err="1"/>
              <a:t>that</a:t>
            </a:r>
            <a:r>
              <a:rPr lang="hu-HU" baseline="0" dirty="0"/>
              <a:t> is </a:t>
            </a:r>
            <a:r>
              <a:rPr lang="hu-HU" baseline="0" dirty="0" err="1"/>
              <a:t>going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take</a:t>
            </a:r>
            <a:r>
              <a:rPr lang="hu-HU" baseline="0" dirty="0"/>
              <a:t> </a:t>
            </a:r>
            <a:r>
              <a:rPr lang="hu-HU" baseline="0" dirty="0" err="1"/>
              <a:t>us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pattern</a:t>
            </a:r>
            <a:r>
              <a:rPr lang="hu-HU" baseline="0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02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really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is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force</a:t>
            </a:r>
            <a:r>
              <a:rPr lang="hu-HU" baseline="0" dirty="0"/>
              <a:t> </a:t>
            </a:r>
            <a:r>
              <a:rPr lang="hu-HU" baseline="0" dirty="0" err="1"/>
              <a:t>those</a:t>
            </a:r>
            <a:r>
              <a:rPr lang="hu-HU" baseline="0" dirty="0"/>
              <a:t> </a:t>
            </a:r>
            <a:r>
              <a:rPr lang="hu-HU" baseline="0" dirty="0" err="1"/>
              <a:t>who</a:t>
            </a:r>
            <a:r>
              <a:rPr lang="hu-HU" baseline="0" dirty="0"/>
              <a:t> </a:t>
            </a:r>
            <a:r>
              <a:rPr lang="hu-HU" baseline="0" dirty="0" err="1"/>
              <a:t>implements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tak</a:t>
            </a:r>
            <a:r>
              <a:rPr lang="hu-HU" baseline="0" dirty="0"/>
              <a:t> a </a:t>
            </a:r>
            <a:r>
              <a:rPr lang="hu-HU" baseline="0" dirty="0" err="1"/>
              <a:t>formatter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you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an </a:t>
            </a:r>
            <a:r>
              <a:rPr lang="hu-HU" baseline="0" dirty="0" err="1"/>
              <a:t>ImanuScript</a:t>
            </a:r>
            <a:r>
              <a:rPr lang="hu-HU" baseline="0" dirty="0"/>
              <a:t>, </a:t>
            </a:r>
            <a:r>
              <a:rPr lang="hu-HU" baseline="0" dirty="0" err="1"/>
              <a:t>then</a:t>
            </a:r>
            <a:r>
              <a:rPr lang="hu-HU" baseline="0" dirty="0"/>
              <a:t> </a:t>
            </a:r>
            <a:r>
              <a:rPr lang="hu-HU" baseline="0" dirty="0" err="1"/>
              <a:t>you</a:t>
            </a:r>
            <a:r>
              <a:rPr lang="hu-HU" baseline="0" dirty="0"/>
              <a:t> </a:t>
            </a:r>
            <a:r>
              <a:rPr lang="hu-HU" baseline="0" dirty="0" err="1"/>
              <a:t>need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a </a:t>
            </a:r>
            <a:r>
              <a:rPr lang="hu-HU" baseline="0" dirty="0" err="1"/>
              <a:t>formatter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Lets</a:t>
            </a:r>
            <a:r>
              <a:rPr lang="hu-HU" baseline="0" dirty="0"/>
              <a:t> </a:t>
            </a:r>
            <a:r>
              <a:rPr lang="hu-HU" baseline="0" dirty="0" err="1"/>
              <a:t>define</a:t>
            </a:r>
            <a:r>
              <a:rPr lang="hu-HU" baseline="0" dirty="0"/>
              <a:t> a </a:t>
            </a:r>
            <a:r>
              <a:rPr lang="hu-HU" baseline="0" dirty="0" err="1"/>
              <a:t>constructor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,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accepts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formatter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extended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abilitiy</a:t>
            </a:r>
            <a:r>
              <a:rPr lang="hu-HU" baseline="0" dirty="0"/>
              <a:t> of a </a:t>
            </a:r>
            <a:r>
              <a:rPr lang="hu-HU" baseline="0" dirty="0" err="1"/>
              <a:t>set</a:t>
            </a:r>
            <a:r>
              <a:rPr lang="hu-HU" baseline="0" dirty="0"/>
              <a:t> of </a:t>
            </a:r>
            <a:r>
              <a:rPr lang="hu-HU" baseline="0" dirty="0" err="1"/>
              <a:t>classes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successfully</a:t>
            </a:r>
            <a:r>
              <a:rPr lang="hu-HU" baseline="0" dirty="0"/>
              <a:t> </a:t>
            </a:r>
            <a:r>
              <a:rPr lang="hu-HU" baseline="0" dirty="0" err="1"/>
              <a:t>decouple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from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baseline="0" dirty="0"/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refer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relationship</a:t>
            </a:r>
            <a:r>
              <a:rPr lang="hu-HU" baseline="0" dirty="0"/>
              <a:t> </a:t>
            </a:r>
            <a:r>
              <a:rPr lang="hu-HU" baseline="0" dirty="0" err="1"/>
              <a:t>between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an </a:t>
            </a:r>
            <a:r>
              <a:rPr lang="hu-HU" baseline="0" dirty="0" err="1"/>
              <a:t>Iformatter</a:t>
            </a:r>
            <a:r>
              <a:rPr lang="hu-HU" baseline="0" dirty="0"/>
              <a:t> </a:t>
            </a:r>
            <a:r>
              <a:rPr lang="hu-HU" baseline="0" dirty="0" err="1"/>
              <a:t>as</a:t>
            </a:r>
            <a:r>
              <a:rPr lang="hu-HU" baseline="0" dirty="0"/>
              <a:t> a </a:t>
            </a:r>
            <a:r>
              <a:rPr lang="hu-HU" baseline="0" dirty="0" err="1"/>
              <a:t>bridge</a:t>
            </a:r>
            <a:r>
              <a:rPr lang="hu-HU" baseline="0" dirty="0"/>
              <a:t>, </a:t>
            </a:r>
            <a:r>
              <a:rPr lang="hu-HU" baseline="0" dirty="0" err="1"/>
              <a:t>because</a:t>
            </a:r>
            <a:r>
              <a:rPr lang="hu-HU" baseline="0" dirty="0"/>
              <a:t>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bridges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, </a:t>
            </a:r>
            <a:r>
              <a:rPr lang="hu-HU" baseline="0" dirty="0" err="1"/>
              <a:t>and</a:t>
            </a:r>
            <a:r>
              <a:rPr lang="hu-HU" baseline="0" dirty="0"/>
              <a:t> </a:t>
            </a:r>
            <a:r>
              <a:rPr lang="hu-HU" baseline="0" dirty="0" err="1"/>
              <a:t>letting</a:t>
            </a:r>
            <a:r>
              <a:rPr lang="hu-HU" baseline="0" dirty="0"/>
              <a:t> </a:t>
            </a:r>
            <a:r>
              <a:rPr lang="hu-HU" baseline="0" dirty="0" err="1"/>
              <a:t>them</a:t>
            </a:r>
            <a:r>
              <a:rPr lang="hu-HU" baseline="0" dirty="0"/>
              <a:t> </a:t>
            </a:r>
            <a:r>
              <a:rPr lang="hu-HU" baseline="0" dirty="0" err="1"/>
              <a:t>vary</a:t>
            </a:r>
            <a:r>
              <a:rPr lang="hu-HU" baseline="0" dirty="0"/>
              <a:t> </a:t>
            </a:r>
            <a:r>
              <a:rPr lang="hu-HU" baseline="0" dirty="0" err="1"/>
              <a:t>independently</a:t>
            </a:r>
            <a:r>
              <a:rPr lang="hu-HU" baseline="0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67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our</a:t>
            </a:r>
            <a:r>
              <a:rPr lang="hu-HU" baseline="0" dirty="0"/>
              <a:t> </a:t>
            </a:r>
            <a:r>
              <a:rPr lang="hu-HU" baseline="0" dirty="0" err="1"/>
              <a:t>example</a:t>
            </a:r>
            <a:r>
              <a:rPr lang="hu-HU" baseline="0" dirty="0"/>
              <a:t> </a:t>
            </a:r>
            <a:r>
              <a:rPr lang="hu-HU" baseline="0" dirty="0" err="1"/>
              <a:t>was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was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Print a </a:t>
            </a:r>
            <a:r>
              <a:rPr lang="hu-HU" baseline="0" dirty="0" err="1"/>
              <a:t>document</a:t>
            </a:r>
            <a:r>
              <a:rPr lang="hu-HU" baseline="0" dirty="0"/>
              <a:t>.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was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concept</a:t>
            </a:r>
            <a:r>
              <a:rPr lang="hu-HU" baseline="0" dirty="0"/>
              <a:t> </a:t>
            </a:r>
            <a:r>
              <a:rPr lang="hu-HU" baseline="0" dirty="0" err="1"/>
              <a:t>behind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Refined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implemented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 </a:t>
            </a:r>
            <a:r>
              <a:rPr lang="hu-HU" baseline="0" dirty="0" err="1"/>
              <a:t>We</a:t>
            </a:r>
            <a:r>
              <a:rPr lang="hu-HU" baseline="0" dirty="0"/>
              <a:t> had a </a:t>
            </a:r>
            <a:r>
              <a:rPr lang="hu-HU" baseline="0" dirty="0" err="1"/>
              <a:t>book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paper</a:t>
            </a:r>
            <a:r>
              <a:rPr lang="hu-HU" baseline="0" dirty="0"/>
              <a:t> and a FAQ.</a:t>
            </a:r>
          </a:p>
          <a:p>
            <a:endParaRPr lang="hu-HU" baseline="0" dirty="0"/>
          </a:p>
          <a:p>
            <a:r>
              <a:rPr lang="hu-HU" baseline="0" dirty="0" err="1"/>
              <a:t>Implementor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our</a:t>
            </a:r>
            <a:r>
              <a:rPr lang="hu-HU" baseline="0" dirty="0"/>
              <a:t> </a:t>
            </a:r>
            <a:r>
              <a:rPr lang="hu-HU" baseline="0" dirty="0" err="1"/>
              <a:t>example</a:t>
            </a:r>
            <a:r>
              <a:rPr lang="hu-HU" baseline="0" dirty="0"/>
              <a:t> is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formatter</a:t>
            </a:r>
            <a:r>
              <a:rPr lang="hu-HU" baseline="0" dirty="0"/>
              <a:t>.</a:t>
            </a:r>
          </a:p>
          <a:p>
            <a:r>
              <a:rPr lang="hu-HU" baseline="0" dirty="0"/>
              <a:t>The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uses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implementor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implement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formatting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book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didnt</a:t>
            </a:r>
            <a:r>
              <a:rPr lang="hu-HU" baseline="0" dirty="0"/>
              <a:t> </a:t>
            </a:r>
            <a:r>
              <a:rPr lang="hu-HU" baseline="0" dirty="0" err="1"/>
              <a:t>watn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formatter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be </a:t>
            </a:r>
            <a:r>
              <a:rPr lang="hu-HU" baseline="0" dirty="0" err="1"/>
              <a:t>tide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type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manuscript</a:t>
            </a:r>
            <a:r>
              <a:rPr lang="hu-HU" baseline="0" dirty="0"/>
              <a:t>.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didnt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a </a:t>
            </a:r>
            <a:r>
              <a:rPr lang="hu-HU" baseline="0" dirty="0" err="1"/>
              <a:t>book</a:t>
            </a:r>
            <a:r>
              <a:rPr lang="hu-HU" baseline="0" dirty="0"/>
              <a:t> </a:t>
            </a:r>
            <a:r>
              <a:rPr lang="hu-HU" baseline="0" dirty="0" err="1"/>
              <a:t>should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only</a:t>
            </a:r>
            <a:r>
              <a:rPr lang="hu-HU" baseline="0" dirty="0"/>
              <a:t> </a:t>
            </a:r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type</a:t>
            </a:r>
            <a:r>
              <a:rPr lang="hu-HU" baseline="0" dirty="0"/>
              <a:t> of </a:t>
            </a:r>
            <a:r>
              <a:rPr lang="hu-HU" baseline="0" dirty="0" err="1"/>
              <a:t>formatting</a:t>
            </a:r>
            <a:r>
              <a:rPr lang="hu-HU" baseline="0" dirty="0"/>
              <a:t>, </a:t>
            </a:r>
            <a:r>
              <a:rPr lang="hu-HU" baseline="0" dirty="0" err="1"/>
              <a:t>like</a:t>
            </a:r>
            <a:r>
              <a:rPr lang="hu-HU" baseline="0" dirty="0"/>
              <a:t> standard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Reverse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didnt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all</a:t>
            </a:r>
            <a:r>
              <a:rPr lang="hu-HU" baseline="0" dirty="0"/>
              <a:t> of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combination</a:t>
            </a:r>
            <a:r>
              <a:rPr lang="hu-HU" baseline="0" dirty="0"/>
              <a:t> </a:t>
            </a:r>
            <a:r>
              <a:rPr lang="hu-HU" baseline="0" dirty="0" err="1"/>
              <a:t>for</a:t>
            </a:r>
            <a:r>
              <a:rPr lang="hu-HU" baseline="0" dirty="0"/>
              <a:t> </a:t>
            </a:r>
            <a:r>
              <a:rPr lang="hu-HU" baseline="0" dirty="0" err="1"/>
              <a:t>every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every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baseline="0" dirty="0"/>
          </a:p>
          <a:p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endParaRPr lang="hu-H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provides only primitive operations,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 defines higher-level operations based on these</a:t>
            </a:r>
          </a:p>
          <a:p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primitives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baseline="0" dirty="0"/>
          </a:p>
          <a:p>
            <a:endParaRPr lang="hu-HU" baseline="0" dirty="0"/>
          </a:p>
          <a:p>
            <a:r>
              <a:rPr lang="hu-HU" baseline="0" dirty="0" err="1"/>
              <a:t>Implementor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several</a:t>
            </a:r>
            <a:r>
              <a:rPr lang="hu-HU" baseline="0" dirty="0"/>
              <a:t> </a:t>
            </a:r>
            <a:r>
              <a:rPr lang="hu-HU" baseline="0" dirty="0" err="1"/>
              <a:t>ConcreteImplementor</a:t>
            </a:r>
            <a:r>
              <a:rPr lang="hu-HU" baseline="0" dirty="0"/>
              <a:t>.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hieararchy</a:t>
            </a:r>
            <a:r>
              <a:rPr lang="hu-HU" baseline="0" dirty="0"/>
              <a:t> </a:t>
            </a:r>
            <a:r>
              <a:rPr lang="hu-HU" baseline="0" dirty="0" err="1"/>
              <a:t>allows</a:t>
            </a:r>
            <a:r>
              <a:rPr lang="hu-HU" baseline="0" dirty="0"/>
              <a:t> </a:t>
            </a:r>
            <a:r>
              <a:rPr lang="hu-HU" baseline="0" dirty="0" err="1"/>
              <a:t>us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formatting</a:t>
            </a:r>
            <a:r>
              <a:rPr lang="hu-HU" baseline="0" dirty="0"/>
              <a:t> and </a:t>
            </a:r>
            <a:r>
              <a:rPr lang="hu-HU" baseline="0" dirty="0" err="1"/>
              <a:t>combining</a:t>
            </a:r>
            <a:r>
              <a:rPr lang="hu-HU" baseline="0" dirty="0"/>
              <a:t> </a:t>
            </a:r>
            <a:r>
              <a:rPr lang="hu-HU" baseline="0" dirty="0" err="1"/>
              <a:t>them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.</a:t>
            </a:r>
          </a:p>
          <a:p>
            <a:endParaRPr lang="hu-HU" baseline="0" dirty="0"/>
          </a:p>
          <a:p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thing</a:t>
            </a:r>
            <a:r>
              <a:rPr lang="hu-HU" baseline="0" dirty="0"/>
              <a:t> </a:t>
            </a:r>
            <a:r>
              <a:rPr lang="hu-HU" baseline="0" dirty="0" err="1"/>
              <a:t>with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pattern</a:t>
            </a:r>
            <a:r>
              <a:rPr lang="hu-HU" baseline="0" dirty="0"/>
              <a:t>, </a:t>
            </a:r>
            <a:r>
              <a:rPr lang="hu-HU" baseline="0" dirty="0" err="1"/>
              <a:t>you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play </a:t>
            </a:r>
            <a:r>
              <a:rPr lang="hu-HU" baseline="0" dirty="0" err="1"/>
              <a:t>it</a:t>
            </a:r>
            <a:r>
              <a:rPr lang="hu-HU" baseline="0" dirty="0"/>
              <a:t> </a:t>
            </a:r>
            <a:r>
              <a:rPr lang="hu-HU" baseline="0" dirty="0" err="1"/>
              <a:t>multiple</a:t>
            </a:r>
            <a:r>
              <a:rPr lang="hu-HU" baseline="0" dirty="0"/>
              <a:t> </a:t>
            </a:r>
            <a:r>
              <a:rPr lang="hu-HU" baseline="0" dirty="0" err="1"/>
              <a:t>times</a:t>
            </a:r>
            <a:r>
              <a:rPr lang="hu-HU" baseline="0" dirty="0"/>
              <a:t>. </a:t>
            </a:r>
            <a:r>
              <a:rPr lang="hu-HU" baseline="0" dirty="0" err="1"/>
              <a:t>There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other</a:t>
            </a:r>
            <a:r>
              <a:rPr lang="hu-HU" baseline="0" dirty="0"/>
              <a:t> </a:t>
            </a:r>
            <a:r>
              <a:rPr lang="hu-HU" baseline="0" dirty="0" err="1"/>
              <a:t>aspects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Manuscripts</a:t>
            </a:r>
            <a:r>
              <a:rPr lang="hu-HU" baseline="0" dirty="0"/>
              <a:t>.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differnt</a:t>
            </a:r>
            <a:r>
              <a:rPr lang="hu-HU" baseline="0" dirty="0"/>
              <a:t> </a:t>
            </a:r>
            <a:r>
              <a:rPr lang="hu-HU" baseline="0" dirty="0" err="1"/>
              <a:t>type</a:t>
            </a:r>
            <a:r>
              <a:rPr lang="hu-HU" baseline="0" dirty="0"/>
              <a:t> of </a:t>
            </a:r>
            <a:r>
              <a:rPr lang="hu-HU" baseline="0" dirty="0" err="1"/>
              <a:t>Printers</a:t>
            </a:r>
            <a:r>
              <a:rPr lang="hu-HU" baseline="0" dirty="0"/>
              <a:t> ,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language</a:t>
            </a:r>
            <a:r>
              <a:rPr lang="hu-HU" baseline="0" dirty="0"/>
              <a:t>. 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could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, mix and </a:t>
            </a:r>
            <a:r>
              <a:rPr lang="hu-HU" baseline="0" dirty="0" err="1"/>
              <a:t>match</a:t>
            </a:r>
            <a:r>
              <a:rPr lang="hu-HU" baseline="0" dirty="0"/>
              <a:t> </a:t>
            </a:r>
            <a:r>
              <a:rPr lang="hu-HU" baseline="0" dirty="0" err="1"/>
              <a:t>them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our</a:t>
            </a:r>
            <a:r>
              <a:rPr lang="hu-HU" baseline="0" dirty="0"/>
              <a:t> </a:t>
            </a:r>
            <a:r>
              <a:rPr lang="hu-HU" baseline="0" dirty="0" err="1"/>
              <a:t>own</a:t>
            </a:r>
            <a:r>
              <a:rPr lang="hu-HU" baseline="0" dirty="0"/>
              <a:t> </a:t>
            </a:r>
            <a:r>
              <a:rPr lang="hu-HU" baseline="0" dirty="0" err="1"/>
              <a:t>customized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Whatever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 of </a:t>
            </a:r>
            <a:r>
              <a:rPr lang="hu-HU" dirty="0" err="1"/>
              <a:t>persistence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bridging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ability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persist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actual</a:t>
            </a:r>
            <a:r>
              <a:rPr lang="hu-HU" dirty="0"/>
              <a:t> </a:t>
            </a:r>
            <a:r>
              <a:rPr lang="hu-HU" dirty="0" err="1"/>
              <a:t>iplemntation</a:t>
            </a:r>
            <a:r>
              <a:rPr lang="hu-HU" dirty="0"/>
              <a:t> of </a:t>
            </a:r>
            <a:r>
              <a:rPr lang="hu-HU" dirty="0" err="1"/>
              <a:t>persistence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158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thing</a:t>
            </a:r>
            <a:r>
              <a:rPr lang="sv-SE" dirty="0"/>
              <a:t> for the </a:t>
            </a:r>
            <a:r>
              <a:rPr lang="sv-SE" dirty="0" err="1"/>
              <a:t>composite</a:t>
            </a:r>
            <a:r>
              <a:rPr lang="sv-SE" dirty="0"/>
              <a:t> </a:t>
            </a:r>
            <a:r>
              <a:rPr lang="sv-SE" dirty="0" err="1"/>
              <a:t>pattern</a:t>
            </a:r>
            <a:r>
              <a:rPr lang="sv-SE" dirty="0"/>
              <a:t> is an</a:t>
            </a:r>
            <a:r>
              <a:rPr lang="sv-SE" baseline="0" dirty="0"/>
              <a:t> interface </a:t>
            </a:r>
            <a:r>
              <a:rPr lang="sv-SE" baseline="0" dirty="0" err="1"/>
              <a:t>which</a:t>
            </a:r>
            <a:r>
              <a:rPr lang="sv-SE" baseline="0" dirty="0"/>
              <a:t> the person and the </a:t>
            </a:r>
            <a:r>
              <a:rPr lang="sv-SE" baseline="0" dirty="0" err="1"/>
              <a:t>group</a:t>
            </a:r>
            <a:r>
              <a:rPr lang="sv-SE" baseline="0" dirty="0"/>
              <a:t> </a:t>
            </a:r>
            <a:r>
              <a:rPr lang="sv-SE" baseline="0" dirty="0" err="1"/>
              <a:t>will</a:t>
            </a:r>
            <a:r>
              <a:rPr lang="sv-SE" baseline="0" dirty="0"/>
              <a:t> </a:t>
            </a:r>
            <a:r>
              <a:rPr lang="sv-SE" baseline="0" dirty="0" err="1"/>
              <a:t>implement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 to </a:t>
            </a:r>
            <a:r>
              <a:rPr lang="sv-SE" baseline="0" dirty="0" err="1"/>
              <a:t>treat</a:t>
            </a:r>
            <a:r>
              <a:rPr lang="sv-SE" baseline="0" dirty="0"/>
              <a:t> a </a:t>
            </a:r>
            <a:r>
              <a:rPr lang="sv-SE" baseline="0" dirty="0" err="1"/>
              <a:t>group</a:t>
            </a:r>
            <a:r>
              <a:rPr lang="sv-SE" baseline="0" dirty="0"/>
              <a:t> as like a person.</a:t>
            </a:r>
          </a:p>
          <a:p>
            <a:r>
              <a:rPr lang="sv-SE" baseline="0" dirty="0" err="1"/>
              <a:t>One</a:t>
            </a:r>
            <a:r>
              <a:rPr lang="sv-SE" baseline="0" dirty="0"/>
              <a:t> person </a:t>
            </a:r>
            <a:r>
              <a:rPr lang="sv-SE" baseline="0" dirty="0" err="1"/>
              <a:t>can</a:t>
            </a:r>
            <a:r>
              <a:rPr lang="sv-SE" baseline="0" dirty="0"/>
              <a:t> be a party or a </a:t>
            </a:r>
            <a:r>
              <a:rPr lang="sv-SE" baseline="0" dirty="0" err="1"/>
              <a:t>group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people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be a party.</a:t>
            </a:r>
          </a:p>
          <a:p>
            <a:endParaRPr lang="sv-SE" baseline="0" dirty="0"/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</a:t>
            </a:r>
            <a:r>
              <a:rPr lang="sv-SE" baseline="0" dirty="0" err="1"/>
              <a:t>create</a:t>
            </a:r>
            <a:r>
              <a:rPr lang="sv-SE" baseline="0" dirty="0"/>
              <a:t> a </a:t>
            </a:r>
            <a:r>
              <a:rPr lang="sv-SE" baseline="0" dirty="0" err="1"/>
              <a:t>tree</a:t>
            </a:r>
            <a:r>
              <a:rPr lang="sv-SE" baseline="0" dirty="0"/>
              <a:t> as </a:t>
            </a:r>
            <a:r>
              <a:rPr lang="sv-SE" baseline="0" dirty="0" err="1"/>
              <a:t>many</a:t>
            </a:r>
            <a:r>
              <a:rPr lang="sv-SE" baseline="0" dirty="0"/>
              <a:t> </a:t>
            </a:r>
            <a:r>
              <a:rPr lang="sv-SE" baseline="0" dirty="0" err="1"/>
              <a:t>level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depth</a:t>
            </a:r>
            <a:r>
              <a:rPr lang="sv-SE" baseline="0" dirty="0"/>
              <a:t> as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want</a:t>
            </a:r>
            <a:r>
              <a:rPr lang="sv-SE" baseline="0" dirty="0"/>
              <a:t>. The </a:t>
            </a:r>
            <a:r>
              <a:rPr lang="sv-SE" baseline="0" dirty="0" err="1"/>
              <a:t>logic</a:t>
            </a:r>
            <a:r>
              <a:rPr lang="sv-SE" baseline="0" dirty="0"/>
              <a:t> is still going to </a:t>
            </a:r>
            <a:r>
              <a:rPr lang="sv-SE" baseline="0" dirty="0" err="1"/>
              <a:t>work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</a:t>
            </a:r>
            <a:r>
              <a:rPr lang="sv-SE" baseline="0" dirty="0" err="1"/>
              <a:t>treat</a:t>
            </a:r>
            <a:r>
              <a:rPr lang="sv-SE" baseline="0" dirty="0"/>
              <a:t> the </a:t>
            </a:r>
            <a:r>
              <a:rPr lang="sv-SE" baseline="0" dirty="0" err="1"/>
              <a:t>group</a:t>
            </a:r>
            <a:r>
              <a:rPr lang="sv-SE" baseline="0" dirty="0"/>
              <a:t> as an </a:t>
            </a:r>
            <a:r>
              <a:rPr lang="sv-SE" baseline="0" dirty="0" err="1"/>
              <a:t>individual</a:t>
            </a:r>
            <a:r>
              <a:rPr lang="sv-SE" baseline="0" dirty="0"/>
              <a:t>.</a:t>
            </a:r>
          </a:p>
          <a:p>
            <a:endParaRPr lang="sv-SE" baseline="0" dirty="0"/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put</a:t>
            </a:r>
            <a:r>
              <a:rPr lang="sv-SE" baseline="0" dirty="0"/>
              <a:t> the </a:t>
            </a:r>
            <a:r>
              <a:rPr lang="sv-SE" baseline="0" dirty="0" err="1"/>
              <a:t>differences</a:t>
            </a:r>
            <a:r>
              <a:rPr lang="sv-SE" baseline="0" dirty="0"/>
              <a:t> in the </a:t>
            </a:r>
            <a:r>
              <a:rPr lang="sv-SE" baseline="0" dirty="0" err="1"/>
              <a:t>group</a:t>
            </a:r>
            <a:r>
              <a:rPr lang="sv-SE" baseline="0" dirty="0"/>
              <a:t> and the person </a:t>
            </a:r>
            <a:r>
              <a:rPr lang="sv-SE" baseline="0" dirty="0" err="1"/>
              <a:t>class</a:t>
            </a:r>
            <a:r>
              <a:rPr lang="sv-SE" baseline="0" dirty="0"/>
              <a:t>. So </a:t>
            </a:r>
            <a:r>
              <a:rPr lang="sv-SE" baseline="0" dirty="0" err="1"/>
              <a:t>our</a:t>
            </a:r>
            <a:r>
              <a:rPr lang="sv-SE" baseline="0" dirty="0"/>
              <a:t> </a:t>
            </a:r>
            <a:r>
              <a:rPr lang="sv-SE" baseline="0" dirty="0" err="1"/>
              <a:t>main</a:t>
            </a:r>
            <a:r>
              <a:rPr lang="sv-SE" baseline="0" dirty="0"/>
              <a:t> </a:t>
            </a:r>
            <a:r>
              <a:rPr lang="sv-SE" baseline="0" dirty="0" err="1"/>
              <a:t>proem</a:t>
            </a:r>
            <a:r>
              <a:rPr lang="sv-SE" baseline="0" dirty="0"/>
              <a:t> </a:t>
            </a:r>
            <a:r>
              <a:rPr lang="sv-SE" baseline="0" dirty="0" err="1"/>
              <a:t>doesnt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 to </a:t>
            </a:r>
            <a:r>
              <a:rPr lang="sv-SE" baseline="0" dirty="0" err="1"/>
              <a:t>know</a:t>
            </a:r>
            <a:r>
              <a:rPr lang="sv-SE" baseline="0" dirty="0"/>
              <a:t> </a:t>
            </a:r>
            <a:r>
              <a:rPr lang="sv-SE" baseline="0" dirty="0" err="1"/>
              <a:t>about</a:t>
            </a:r>
            <a:r>
              <a:rPr lang="sv-SE" baseline="0" dirty="0"/>
              <a:t> the </a:t>
            </a:r>
            <a:r>
              <a:rPr lang="sv-SE" baseline="0" dirty="0" err="1"/>
              <a:t>differences</a:t>
            </a:r>
            <a:r>
              <a:rPr lang="sv-SE" baseline="0" dirty="0"/>
              <a:t>.</a:t>
            </a:r>
          </a:p>
          <a:p>
            <a:r>
              <a:rPr lang="sv-SE" baseline="0" dirty="0"/>
              <a:t>It </a:t>
            </a:r>
            <a:r>
              <a:rPr lang="sv-SE" baseline="0" dirty="0" err="1"/>
              <a:t>doesnt</a:t>
            </a:r>
            <a:r>
              <a:rPr lang="sv-SE" baseline="0" dirty="0"/>
              <a:t> </a:t>
            </a:r>
            <a:r>
              <a:rPr lang="sv-SE" baseline="0" dirty="0" err="1"/>
              <a:t>matter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is it a </a:t>
            </a:r>
            <a:r>
              <a:rPr lang="sv-SE" baseline="0" dirty="0" err="1"/>
              <a:t>leaf</a:t>
            </a:r>
            <a:r>
              <a:rPr lang="sv-SE" baseline="0" dirty="0"/>
              <a:t> or a </a:t>
            </a:r>
            <a:r>
              <a:rPr lang="sv-SE" baseline="0" dirty="0" err="1"/>
              <a:t>composite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7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&amp;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Gergely Szilágyi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Applicability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y</a:t>
            </a:r>
            <a:r>
              <a:rPr lang="en-US" dirty="0" err="1"/>
              <a:t>ou</a:t>
            </a:r>
            <a:r>
              <a:rPr lang="en-US" dirty="0"/>
              <a:t> want to avoid a permanent binding between an abstraction and its</a:t>
            </a:r>
            <a:r>
              <a:rPr lang="hu-HU" dirty="0"/>
              <a:t> </a:t>
            </a:r>
            <a:r>
              <a:rPr lang="en-US" dirty="0"/>
              <a:t>implementation. This might be the case, for example, when the implementation</a:t>
            </a:r>
            <a:endParaRPr lang="hu-HU" dirty="0"/>
          </a:p>
          <a:p>
            <a:pPr lvl="1"/>
            <a:r>
              <a:rPr lang="en-US" dirty="0"/>
              <a:t>both the abstractions and their implementations should be extensible by</a:t>
            </a:r>
            <a:r>
              <a:rPr lang="hu-HU" dirty="0"/>
              <a:t> </a:t>
            </a:r>
            <a:r>
              <a:rPr lang="en-US" dirty="0" err="1"/>
              <a:t>subclassing</a:t>
            </a:r>
            <a:r>
              <a:rPr lang="en-US" dirty="0"/>
              <a:t>. In this case, the Bridge pattern lets you combine the different</a:t>
            </a:r>
            <a:r>
              <a:rPr lang="hu-HU" dirty="0"/>
              <a:t> </a:t>
            </a:r>
            <a:r>
              <a:rPr lang="en-US" dirty="0"/>
              <a:t>abstractions and implementations and extend them </a:t>
            </a:r>
            <a:r>
              <a:rPr lang="en-US" dirty="0" err="1"/>
              <a:t>independently.n</a:t>
            </a:r>
            <a:r>
              <a:rPr lang="hu-HU" dirty="0"/>
              <a:t> </a:t>
            </a:r>
            <a:r>
              <a:rPr lang="en-US" dirty="0"/>
              <a:t>must be selected or switched at run-time.</a:t>
            </a:r>
            <a:endParaRPr lang="hu-HU" dirty="0"/>
          </a:p>
          <a:p>
            <a:pPr lvl="1"/>
            <a:r>
              <a:rPr lang="en-US" dirty="0"/>
              <a:t>(C++) you want to hide the implementation of an abstraction completely from</a:t>
            </a:r>
            <a:r>
              <a:rPr lang="hu-HU" dirty="0"/>
              <a:t> </a:t>
            </a:r>
            <a:r>
              <a:rPr lang="en-US" dirty="0"/>
              <a:t>clients</a:t>
            </a:r>
            <a:r>
              <a:rPr lang="hu-HU" dirty="0"/>
              <a:t>.</a:t>
            </a:r>
          </a:p>
          <a:p>
            <a:pPr lvl="1"/>
            <a:r>
              <a:rPr lang="en-US" dirty="0"/>
              <a:t>you have a proliferation of classes as shown earlier in the first Motivation</a:t>
            </a:r>
            <a:r>
              <a:rPr lang="hu-HU" dirty="0"/>
              <a:t> </a:t>
            </a:r>
            <a:r>
              <a:rPr lang="en-US" dirty="0"/>
              <a:t>diagram. Such a class hierarchy indicates the need for splitting an object</a:t>
            </a:r>
            <a:r>
              <a:rPr lang="hu-HU" dirty="0"/>
              <a:t> </a:t>
            </a:r>
            <a:r>
              <a:rPr lang="en-US" dirty="0"/>
              <a:t>into two parts.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953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Consequences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has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 </a:t>
            </a:r>
            <a:r>
              <a:rPr lang="hu-HU" dirty="0" err="1"/>
              <a:t>consequences</a:t>
            </a:r>
            <a:r>
              <a:rPr lang="hu-HU" dirty="0"/>
              <a:t>:</a:t>
            </a:r>
          </a:p>
          <a:p>
            <a:pPr lvl="1"/>
            <a:r>
              <a:rPr lang="en-US" i="1" dirty="0"/>
              <a:t>Decoupling interface and implementation. </a:t>
            </a:r>
            <a:r>
              <a:rPr lang="en-US" dirty="0"/>
              <a:t>An implementation is not bound</a:t>
            </a:r>
            <a:r>
              <a:rPr lang="hu-HU" dirty="0"/>
              <a:t> </a:t>
            </a:r>
            <a:r>
              <a:rPr lang="en-US" dirty="0"/>
              <a:t>permanently to an interface. The implementation of an abstraction can be</a:t>
            </a:r>
            <a:r>
              <a:rPr lang="hu-HU" dirty="0"/>
              <a:t> </a:t>
            </a:r>
            <a:r>
              <a:rPr lang="en-US" dirty="0"/>
              <a:t>configured at run-time. It's even possible for an object to change its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run-time</a:t>
            </a:r>
            <a:r>
              <a:rPr lang="hu-HU" dirty="0"/>
              <a:t>.</a:t>
            </a:r>
          </a:p>
          <a:p>
            <a:pPr lvl="1"/>
            <a:r>
              <a:rPr lang="en-US" dirty="0"/>
              <a:t>this decoupling encourages layering that can lead to a</a:t>
            </a:r>
            <a:r>
              <a:rPr lang="hu-HU" dirty="0"/>
              <a:t> </a:t>
            </a:r>
            <a:r>
              <a:rPr lang="en-US" dirty="0"/>
              <a:t>better-structured system. The high-level part of a system only has to know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Abstraction</a:t>
            </a:r>
            <a:r>
              <a:rPr lang="hu-HU" dirty="0"/>
              <a:t> and </a:t>
            </a:r>
            <a:r>
              <a:rPr lang="hu-HU" dirty="0" err="1"/>
              <a:t>Implementor</a:t>
            </a:r>
            <a:r>
              <a:rPr lang="hu-HU" dirty="0"/>
              <a:t>.</a:t>
            </a:r>
          </a:p>
          <a:p>
            <a:pPr lvl="1"/>
            <a:r>
              <a:rPr lang="en-US" i="1" dirty="0"/>
              <a:t>Improved extensibility. </a:t>
            </a:r>
            <a:r>
              <a:rPr lang="en-US" dirty="0"/>
              <a:t>You can extend the Abstraction and </a:t>
            </a:r>
            <a:r>
              <a:rPr lang="en-US" dirty="0" err="1"/>
              <a:t>Implementor</a:t>
            </a:r>
            <a:r>
              <a:rPr lang="hu-HU" dirty="0"/>
              <a:t> </a:t>
            </a:r>
            <a:r>
              <a:rPr lang="hu-HU" dirty="0" err="1"/>
              <a:t>hierarchies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.</a:t>
            </a:r>
          </a:p>
          <a:p>
            <a:pPr lvl="1"/>
            <a:r>
              <a:rPr lang="en-US" i="1" dirty="0"/>
              <a:t>Hiding implementation details from clients. </a:t>
            </a:r>
            <a:r>
              <a:rPr lang="en-US" dirty="0"/>
              <a:t>You can shield clients from</a:t>
            </a:r>
            <a:r>
              <a:rPr lang="hu-HU" dirty="0"/>
              <a:t> </a:t>
            </a:r>
            <a:r>
              <a:rPr lang="en-US" dirty="0"/>
              <a:t>implementation details, like the sharing of </a:t>
            </a:r>
            <a:r>
              <a:rPr lang="en-US" dirty="0" err="1"/>
              <a:t>implementor</a:t>
            </a:r>
            <a:r>
              <a:rPr lang="en-US" dirty="0"/>
              <a:t> objects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194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Usages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Persistence</a:t>
            </a:r>
            <a:endParaRPr lang="hu-HU" dirty="0"/>
          </a:p>
          <a:p>
            <a:pPr lvl="1"/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persistence</a:t>
            </a:r>
            <a:endParaRPr lang="hu-HU" dirty="0"/>
          </a:p>
          <a:p>
            <a:pPr lvl="1"/>
            <a:r>
              <a:rPr lang="hu-HU" dirty="0" err="1"/>
              <a:t>Filesystem</a:t>
            </a:r>
            <a:r>
              <a:rPr lang="hu-HU" dirty="0"/>
              <a:t> </a:t>
            </a:r>
            <a:r>
              <a:rPr lang="hu-HU" dirty="0" err="1"/>
              <a:t>persistence</a:t>
            </a:r>
            <a:endParaRPr lang="hu-HU" dirty="0"/>
          </a:p>
          <a:p>
            <a:pPr lvl="1"/>
            <a:r>
              <a:rPr lang="hu-HU" dirty="0" err="1"/>
              <a:t>Streaming</a:t>
            </a:r>
            <a:r>
              <a:rPr lang="hu-HU" dirty="0"/>
              <a:t> over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persistence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  <a:p>
            <a:pPr lvl="1"/>
            <a:r>
              <a:rPr lang="hu-HU" dirty="0" err="1"/>
              <a:t>Multiplatform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 </a:t>
            </a:r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.</a:t>
            </a:r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Adapter pattern is geared toward making unrelated classes work together.</a:t>
            </a:r>
            <a:r>
              <a:rPr lang="hu-HU" dirty="0"/>
              <a:t> </a:t>
            </a:r>
            <a:r>
              <a:rPr lang="en-US" dirty="0"/>
              <a:t>It is usually applied to systems after they're designed. Bridge, on the other</a:t>
            </a:r>
            <a:r>
              <a:rPr lang="hu-HU" dirty="0"/>
              <a:t> </a:t>
            </a:r>
            <a:r>
              <a:rPr lang="en-US" dirty="0"/>
              <a:t>hand, is used up-front in a design to let abstractions and implementations vary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.</a:t>
            </a:r>
            <a:endParaRPr lang="sv-SE" dirty="0"/>
          </a:p>
          <a:p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Factory</a:t>
            </a:r>
            <a:r>
              <a:rPr lang="hu-HU" dirty="0"/>
              <a:t>: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and </a:t>
            </a:r>
            <a:r>
              <a:rPr lang="hu-HU" dirty="0" err="1"/>
              <a:t>configura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Results for searching to ”</a:t>
            </a:r>
            <a:r>
              <a:rPr lang="hu-HU" dirty="0" err="1"/>
              <a:t>Bridge</a:t>
            </a:r>
            <a:r>
              <a:rPr lang="sv-SE" dirty="0"/>
              <a:t>”: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Compose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structures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represent</a:t>
            </a:r>
            <a:r>
              <a:rPr lang="hu-HU" dirty="0"/>
              <a:t> </a:t>
            </a:r>
            <a:r>
              <a:rPr lang="hu-HU" dirty="0" err="1"/>
              <a:t>part-whole</a:t>
            </a:r>
            <a:r>
              <a:rPr lang="hu-HU" dirty="0"/>
              <a:t> </a:t>
            </a:r>
            <a:r>
              <a:rPr lang="hu-HU" dirty="0" err="1"/>
              <a:t>hierarchies</a:t>
            </a:r>
            <a:r>
              <a:rPr lang="hu-HU" dirty="0"/>
              <a:t>.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lets</a:t>
            </a:r>
            <a:r>
              <a:rPr lang="hu-HU" dirty="0"/>
              <a:t> </a:t>
            </a:r>
            <a:r>
              <a:rPr lang="hu-HU" dirty="0" err="1"/>
              <a:t>clients</a:t>
            </a:r>
            <a:r>
              <a:rPr lang="hu-HU" dirty="0"/>
              <a:t> </a:t>
            </a:r>
            <a:r>
              <a:rPr lang="hu-HU" dirty="0" err="1"/>
              <a:t>treat</a:t>
            </a:r>
            <a:r>
              <a:rPr lang="hu-HU" dirty="0"/>
              <a:t> </a:t>
            </a:r>
            <a:r>
              <a:rPr lang="hu-HU" dirty="0" err="1"/>
              <a:t>individual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compositions</a:t>
            </a:r>
            <a:r>
              <a:rPr lang="hu-HU" dirty="0"/>
              <a:t> of </a:t>
            </a:r>
            <a:r>
              <a:rPr lang="hu-HU" dirty="0" err="1"/>
              <a:t>objects</a:t>
            </a:r>
            <a:r>
              <a:rPr lang="hu-HU" dirty="0"/>
              <a:t> </a:t>
            </a:r>
            <a:r>
              <a:rPr lang="hu-HU" dirty="0" err="1"/>
              <a:t>uniformly</a:t>
            </a:r>
            <a:r>
              <a:rPr lang="hu-HU" dirty="0"/>
              <a:t>.(GOF)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15</a:t>
            </a:fld>
            <a:endParaRPr lang="hu-HU"/>
          </a:p>
        </p:txBody>
      </p:sp>
      <p:pic>
        <p:nvPicPr>
          <p:cNvPr id="2050" name="Picture 2" descr="https://pixabay.com/static/uploads/photo/2015/03/29/01/54/tree-696839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44" y="3094037"/>
            <a:ext cx="5441156" cy="36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54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Real </a:t>
            </a:r>
            <a:r>
              <a:rPr lang="hu-HU" dirty="0" err="1"/>
              <a:t>world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46" y="1466057"/>
            <a:ext cx="5543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Real </a:t>
            </a:r>
            <a:r>
              <a:rPr lang="hu-HU" dirty="0" err="1"/>
              <a:t>world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17</a:t>
            </a:fld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514475"/>
            <a:ext cx="572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8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Composite </a:t>
            </a:r>
            <a:r>
              <a:rPr lang="sv-SE" dirty="0" err="1"/>
              <a:t>Example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42" y="2498381"/>
            <a:ext cx="6715724" cy="38579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55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UML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19</a:t>
            </a:fld>
            <a:endParaRPr lang="hu-HU"/>
          </a:p>
        </p:txBody>
      </p:sp>
      <p:pic>
        <p:nvPicPr>
          <p:cNvPr id="1026" name="Picture 2" descr="https://upload.wikimedia.org/wikipedia/commons/thumb/5/5a/Composite_UML_class_diagram_(fixed).svg/2000px-Composite_UML_class_diagram_(fixed)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655" y="1505743"/>
            <a:ext cx="8073889" cy="521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ofactory.com/images/diagrams/net/composi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635924"/>
            <a:ext cx="6521450" cy="472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Bridge </a:t>
            </a:r>
            <a:r>
              <a:rPr lang="sv-SE" dirty="0"/>
              <a:t>&amp; Composite </a:t>
            </a:r>
            <a:r>
              <a:rPr lang="hu-HU" dirty="0"/>
              <a:t>Pattern</a:t>
            </a:r>
          </a:p>
          <a:p>
            <a:pPr lvl="1"/>
            <a:r>
              <a:rPr lang="sv-SE" dirty="0"/>
              <a:t>Real life example</a:t>
            </a:r>
          </a:p>
          <a:p>
            <a:pPr lvl="1"/>
            <a:r>
              <a:rPr lang="sv-SE" dirty="0"/>
              <a:t>Code example</a:t>
            </a:r>
          </a:p>
          <a:p>
            <a:pPr lvl="1"/>
            <a:r>
              <a:rPr lang="sv-SE" dirty="0"/>
              <a:t>Class Diagram</a:t>
            </a:r>
          </a:p>
          <a:p>
            <a:pPr lvl="1"/>
            <a:r>
              <a:rPr lang="sv-SE" dirty="0"/>
              <a:t>Co</a:t>
            </a:r>
            <a:r>
              <a:rPr lang="hu-HU" dirty="0" err="1"/>
              <a:t>mmon</a:t>
            </a:r>
            <a:r>
              <a:rPr lang="hu-HU" dirty="0"/>
              <a:t> </a:t>
            </a:r>
            <a:r>
              <a:rPr lang="hu-HU" dirty="0" err="1"/>
              <a:t>usages</a:t>
            </a:r>
            <a:endParaRPr lang="hu-HU" dirty="0"/>
          </a:p>
          <a:p>
            <a:pPr lvl="1"/>
            <a:r>
              <a:rPr lang="hu-HU" dirty="0" err="1"/>
              <a:t>Applicability</a:t>
            </a:r>
            <a:endParaRPr lang="hu-HU" dirty="0"/>
          </a:p>
          <a:p>
            <a:pPr lvl="1"/>
            <a:r>
              <a:rPr lang="hu-HU" dirty="0"/>
              <a:t>Consequences</a:t>
            </a:r>
            <a:endParaRPr lang="sv-SE" dirty="0"/>
          </a:p>
          <a:p>
            <a:pPr lvl="1"/>
            <a:r>
              <a:rPr lang="sv-SE" dirty="0" err="1"/>
              <a:t>Related</a:t>
            </a:r>
            <a:r>
              <a:rPr lang="sv-SE" dirty="0"/>
              <a:t> </a:t>
            </a:r>
            <a:r>
              <a:rPr lang="sv-SE" dirty="0" err="1"/>
              <a:t>Patterns</a:t>
            </a:r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to </a:t>
            </a:r>
            <a:r>
              <a:rPr lang="sv-SE" dirty="0" err="1"/>
              <a:t>use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Represent objects in a hierarchical fashion.</a:t>
            </a:r>
          </a:p>
          <a:p>
            <a:r>
              <a:rPr lang="hu-HU" dirty="0"/>
              <a:t>Need objects and composites to be treated uniformly.</a:t>
            </a:r>
          </a:p>
          <a:p>
            <a:r>
              <a:rPr lang="sv-SE" dirty="0"/>
              <a:t>Groups or </a:t>
            </a:r>
            <a:r>
              <a:rPr lang="sv-SE" dirty="0" err="1"/>
              <a:t>collections</a:t>
            </a:r>
            <a:endParaRPr lang="hu-HU" dirty="0"/>
          </a:p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an interface</a:t>
            </a:r>
            <a:r>
              <a:rPr lang="hu-HU" dirty="0"/>
              <a:t>?</a:t>
            </a: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tree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hu-HU" dirty="0"/>
              <a:t> (like menu system)</a:t>
            </a:r>
          </a:p>
          <a:p>
            <a:pPr lvl="1"/>
            <a:r>
              <a:rPr lang="hu-HU" dirty="0"/>
              <a:t>Anything that can be modelled as a tree structure can be considered an Example of Composite, lsuch an organization chart.</a:t>
            </a:r>
          </a:p>
          <a:p>
            <a:pPr lvl="1"/>
            <a:r>
              <a:rPr lang="hu-HU" dirty="0"/>
              <a:t>Graphics frameworks : </a:t>
            </a:r>
            <a:r>
              <a:rPr lang="en-US" dirty="0"/>
              <a:t>The base Graphic object provides the base class for all other graphic objects, such as Line, Rectangle, which provide their own implementations of the paint()/draw() method.</a:t>
            </a:r>
            <a:endParaRPr lang="hu-HU" dirty="0"/>
          </a:p>
          <a:p>
            <a:r>
              <a:rPr lang="hu-HU" dirty="0"/>
              <a:t>Distribution (e.g: distributing gold in a party)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620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Consequences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Defines class hierarchies consisting of primitive objects and composite objects. Primitive objects can be composed into more complex objects, which in turn can be composed, and so on recursively. </a:t>
            </a:r>
          </a:p>
          <a:p>
            <a:r>
              <a:rPr lang="en-US" dirty="0"/>
              <a:t>Wherever client code expects a primitive object, it can also take a composite object.</a:t>
            </a:r>
          </a:p>
          <a:p>
            <a:r>
              <a:rPr lang="sv-SE" dirty="0"/>
              <a:t>makes the </a:t>
            </a:r>
            <a:r>
              <a:rPr lang="sv-SE" dirty="0" err="1"/>
              <a:t>client</a:t>
            </a:r>
            <a:r>
              <a:rPr lang="sv-SE" dirty="0"/>
              <a:t> simple.</a:t>
            </a:r>
            <a:r>
              <a:rPr lang="en-US" dirty="0"/>
              <a:t> It avoids having to write tag-and-case-statement-style functions over the classes that define the </a:t>
            </a:r>
            <a:r>
              <a:rPr lang="sv-SE" dirty="0" err="1"/>
              <a:t>composition</a:t>
            </a:r>
            <a:r>
              <a:rPr lang="sv-SE" dirty="0"/>
              <a:t>.</a:t>
            </a:r>
          </a:p>
          <a:p>
            <a:r>
              <a:rPr lang="en-US" dirty="0"/>
              <a:t>makes it easier to add new kinds of components.</a:t>
            </a:r>
          </a:p>
          <a:p>
            <a:r>
              <a:rPr lang="sv-SE" dirty="0" err="1"/>
              <a:t>Newly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Composite </a:t>
            </a:r>
            <a:r>
              <a:rPr lang="en-US" dirty="0"/>
              <a:t>or Leaf subclasses work automatically with existing structures and client </a:t>
            </a:r>
            <a:r>
              <a:rPr lang="sv-SE" dirty="0" err="1"/>
              <a:t>code</a:t>
            </a:r>
            <a:r>
              <a:rPr lang="sv-SE" dirty="0"/>
              <a:t>.</a:t>
            </a:r>
            <a:endParaRPr lang="en-US" dirty="0"/>
          </a:p>
          <a:p>
            <a:r>
              <a:rPr lang="en-US" dirty="0"/>
              <a:t>Clients don't have to be changed for new Component classes.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349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Trade-off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Violates the </a:t>
            </a:r>
            <a:r>
              <a:rPr lang="hu-HU" dirty="0"/>
              <a:t>Single-Responsibility</a:t>
            </a:r>
            <a:r>
              <a:rPr lang="sv-SE" dirty="0"/>
              <a:t> </a:t>
            </a:r>
            <a:r>
              <a:rPr lang="sv-SE" dirty="0" err="1"/>
              <a:t>principle</a:t>
            </a:r>
            <a:r>
              <a:rPr lang="sv-SE" dirty="0"/>
              <a:t>, </a:t>
            </a:r>
            <a:r>
              <a:rPr lang="sv-SE" dirty="0" err="1"/>
              <a:t>since</a:t>
            </a:r>
            <a:r>
              <a:rPr lang="sv-SE" dirty="0"/>
              <a:t> </a:t>
            </a:r>
            <a:r>
              <a:rPr lang="en-US" dirty="0"/>
              <a:t>it allows us to treat both nodes and leafs in the same way</a:t>
            </a:r>
            <a:r>
              <a:rPr lang="sv-SE" dirty="0"/>
              <a:t>.</a:t>
            </a:r>
          </a:p>
          <a:p>
            <a:r>
              <a:rPr lang="en-US" dirty="0"/>
              <a:t>It can make your design overly general. The disadvantage of making it easy to add new components is that it makes it harder to restrict the components of a composite. Sometimes you want a composite to have only certain components. With Composite, you can't rely on the type system to enforce those constraints for you. You'll have to use run-time checks instead.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903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Related</a:t>
            </a:r>
            <a:r>
              <a:rPr lang="sv-SE" dirty="0"/>
              <a:t> </a:t>
            </a:r>
            <a:r>
              <a:rPr lang="sv-SE" dirty="0" err="1"/>
              <a:t>Patterns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the component-parent link is used for a </a:t>
            </a:r>
            <a:r>
              <a:rPr lang="en-US" b="1" dirty="0"/>
              <a:t>Chain of Responsibility</a:t>
            </a:r>
          </a:p>
          <a:p>
            <a:r>
              <a:rPr lang="en-US" b="1" dirty="0"/>
              <a:t>Decorator</a:t>
            </a:r>
            <a:r>
              <a:rPr lang="en-US" dirty="0"/>
              <a:t> is often used with Composite. When decorators and composites are used together, they will usually have a common parent class. So decorators will have to support the Component interface with operations like Add, Remove, and </a:t>
            </a:r>
            <a:r>
              <a:rPr lang="sv-SE" dirty="0" err="1"/>
              <a:t>GetChild</a:t>
            </a:r>
            <a:r>
              <a:rPr lang="sv-SE" dirty="0"/>
              <a:t>.</a:t>
            </a:r>
          </a:p>
          <a:p>
            <a:r>
              <a:rPr lang="en-US" b="1" dirty="0"/>
              <a:t>Iterator</a:t>
            </a:r>
            <a:r>
              <a:rPr lang="en-US" dirty="0"/>
              <a:t> can be used to traverse composites. E.g.: when child ordering is important, we can use iterator pattern.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58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</a:t>
            </a:r>
            <a:r>
              <a:rPr lang="hu-HU" dirty="0" err="1"/>
              <a:t>Patterns</a:t>
            </a:r>
            <a:endParaRPr lang="hu-HU" dirty="0"/>
          </a:p>
          <a:p>
            <a:r>
              <a:rPr lang="hu-HU" dirty="0" err="1"/>
              <a:t>PluralSight</a:t>
            </a:r>
            <a:r>
              <a:rPr lang="hu-HU" dirty="0"/>
              <a:t> –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Library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0924" y="281649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11500" dirty="0"/>
              <a:t>Q&amp;A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82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427584" y="1950098"/>
            <a:ext cx="9386596" cy="293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15957" y="1950098"/>
            <a:ext cx="976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„</a:t>
            </a:r>
            <a:r>
              <a:rPr lang="hu-HU" dirty="0" err="1"/>
              <a:t>Decouple</a:t>
            </a:r>
            <a:r>
              <a:rPr lang="hu-HU" dirty="0"/>
              <a:t> an </a:t>
            </a:r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vary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.”(GOF)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30029" y="6352143"/>
            <a:ext cx="993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Abstractions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coupled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default</a:t>
            </a:r>
            <a:r>
              <a:rPr lang="hu-HU" dirty="0"/>
              <a:t>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35" y="2580589"/>
            <a:ext cx="5404765" cy="35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976" y="1510599"/>
            <a:ext cx="7296860" cy="47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1825625"/>
            <a:ext cx="5592695" cy="41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https://github.com/esziger/design_patterns/tree/master/Bridge_Examples/BridgeExample_Base/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944019"/>
            <a:ext cx="50006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Add </a:t>
            </a: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book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New </a:t>
            </a:r>
            <a:r>
              <a:rPr lang="hu-HU" dirty="0" err="1"/>
              <a:t>requirements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„Print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book</a:t>
            </a:r>
            <a:r>
              <a:rPr lang="hu-HU" dirty="0"/>
              <a:t> </a:t>
            </a:r>
            <a:r>
              <a:rPr lang="hu-HU" dirty="0" err="1"/>
              <a:t>backwards</a:t>
            </a:r>
            <a:r>
              <a:rPr lang="hu-HU" dirty="0"/>
              <a:t>”</a:t>
            </a:r>
          </a:p>
          <a:p>
            <a:r>
              <a:rPr lang="hu-HU" dirty="0"/>
              <a:t>https://github.com/esziger/design_patterns/tree/master/Bridge_Examples/BridgeExample_WrongSolution/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78" y="3507570"/>
            <a:ext cx="5850579" cy="30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book</a:t>
            </a:r>
            <a:r>
              <a:rPr lang="hu-HU" dirty="0"/>
              <a:t> -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Refactoring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r>
              <a:rPr lang="hu-HU" dirty="0"/>
              <a:t>https://github.com/esziger/design_patterns/tree/master/Bridge_Examples/BridgeExample_BackwardsBook/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73" y="3286126"/>
            <a:ext cx="10081054" cy="27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UML Diagram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7532" y="1138369"/>
            <a:ext cx="7126379" cy="5321030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  <p:pic>
        <p:nvPicPr>
          <p:cNvPr id="1026" name="Picture 2" descr="https://upload.wikimedia.org/wikipedia/commons/thumb/c/cf/Bridge_UML_class_diagram.svg/500px-Bridge_UML_class_diagram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83" y="2174305"/>
            <a:ext cx="6498314" cy="32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0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2476</TotalTime>
  <Words>1993</Words>
  <Application>Microsoft Office PowerPoint</Application>
  <PresentationFormat>Widescreen</PresentationFormat>
  <Paragraphs>210</Paragraphs>
  <Slides>25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 Bridge &amp; Composite Pattern</vt:lpstr>
      <vt:lpstr>Agenda</vt:lpstr>
      <vt:lpstr>Bridge Pattern</vt:lpstr>
      <vt:lpstr>Bridge in real word</vt:lpstr>
      <vt:lpstr>Bridge in real word</vt:lpstr>
      <vt:lpstr>Initial problem</vt:lpstr>
      <vt:lpstr>Add reverse book</vt:lpstr>
      <vt:lpstr>Reverse book - Bridge Example</vt:lpstr>
      <vt:lpstr>Bridge Pattern UML Diagram</vt:lpstr>
      <vt:lpstr>Applicability</vt:lpstr>
      <vt:lpstr>Consequences</vt:lpstr>
      <vt:lpstr>Common Usages</vt:lpstr>
      <vt:lpstr>Related Patterns</vt:lpstr>
      <vt:lpstr>Bridge in our Application</vt:lpstr>
      <vt:lpstr>Composite Pattern</vt:lpstr>
      <vt:lpstr>Real world example</vt:lpstr>
      <vt:lpstr>Real world example</vt:lpstr>
      <vt:lpstr>Composite Example</vt:lpstr>
      <vt:lpstr>UML diagram</vt:lpstr>
      <vt:lpstr>When to use</vt:lpstr>
      <vt:lpstr>Consequences</vt:lpstr>
      <vt:lpstr>Trade-off</vt:lpstr>
      <vt:lpstr>Related Patterns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Gergely Szilágyi</cp:lastModifiedBy>
  <cp:revision>82</cp:revision>
  <dcterms:created xsi:type="dcterms:W3CDTF">2016-05-14T11:56:32Z</dcterms:created>
  <dcterms:modified xsi:type="dcterms:W3CDTF">2016-06-20T15:05:41Z</dcterms:modified>
</cp:coreProperties>
</file>