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82" r:id="rId3"/>
    <p:sldId id="267" r:id="rId4"/>
    <p:sldId id="266" r:id="rId5"/>
    <p:sldId id="286" r:id="rId6"/>
    <p:sldId id="287" r:id="rId7"/>
    <p:sldId id="288" r:id="rId8"/>
    <p:sldId id="289" r:id="rId9"/>
    <p:sldId id="290" r:id="rId10"/>
    <p:sldId id="293" r:id="rId11"/>
    <p:sldId id="294" r:id="rId12"/>
    <p:sldId id="291" r:id="rId13"/>
    <p:sldId id="275" r:id="rId14"/>
    <p:sldId id="305" r:id="rId15"/>
    <p:sldId id="263" r:id="rId16"/>
    <p:sldId id="295" r:id="rId17"/>
    <p:sldId id="296" r:id="rId18"/>
    <p:sldId id="297" r:id="rId19"/>
    <p:sldId id="299" r:id="rId20"/>
    <p:sldId id="298" r:id="rId21"/>
    <p:sldId id="300" r:id="rId22"/>
    <p:sldId id="302" r:id="rId23"/>
    <p:sldId id="301" r:id="rId24"/>
    <p:sldId id="303" r:id="rId25"/>
    <p:sldId id="264" r:id="rId26"/>
    <p:sldId id="29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0454" autoAdjust="0"/>
  </p:normalViewPr>
  <p:slideViewPr>
    <p:cSldViewPr snapToGrid="0">
      <p:cViewPr varScale="1">
        <p:scale>
          <a:sx n="62" d="100"/>
          <a:sy n="62" d="100"/>
        </p:scale>
        <p:origin x="11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5D247-86FA-4CE0-BE2D-7B42EFC4C75B}" type="datetimeFigureOut">
              <a:rPr lang="hu-HU" smtClean="0"/>
              <a:t>2016.06.21.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334D5-55AD-42ED-8491-40C1A78BB9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8041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It </a:t>
            </a:r>
            <a:r>
              <a:rPr lang="sv-SE" dirty="0"/>
              <a:t>is </a:t>
            </a:r>
            <a:r>
              <a:rPr lang="hu-HU" dirty="0"/>
              <a:t>a little bit hard to understand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statement</a:t>
            </a:r>
            <a:r>
              <a:rPr lang="hu-HU" baseline="0" dirty="0"/>
              <a:t> but we can break this down to understand it better.</a:t>
            </a:r>
          </a:p>
          <a:p>
            <a:r>
              <a:rPr lang="hu-HU" baseline="0" dirty="0" err="1"/>
              <a:t>Abstraction</a:t>
            </a:r>
            <a:r>
              <a:rPr lang="hu-HU" baseline="0" dirty="0"/>
              <a:t>: </a:t>
            </a:r>
            <a:r>
              <a:rPr lang="hu-HU" baseline="0" dirty="0" err="1"/>
              <a:t>some</a:t>
            </a:r>
            <a:r>
              <a:rPr lang="hu-HU" baseline="0" dirty="0"/>
              <a:t> </a:t>
            </a:r>
            <a:r>
              <a:rPr lang="hu-HU" baseline="0" dirty="0" err="1"/>
              <a:t>way</a:t>
            </a:r>
            <a:r>
              <a:rPr lang="hu-HU" baseline="0" dirty="0"/>
              <a:t> of </a:t>
            </a:r>
            <a:r>
              <a:rPr lang="hu-HU" baseline="0" dirty="0" err="1"/>
              <a:t>classifiing</a:t>
            </a:r>
            <a:r>
              <a:rPr lang="hu-HU" baseline="0" dirty="0"/>
              <a:t> a </a:t>
            </a:r>
            <a:r>
              <a:rPr lang="hu-HU" baseline="0" dirty="0" err="1"/>
              <a:t>group</a:t>
            </a:r>
            <a:r>
              <a:rPr lang="hu-HU" baseline="0" dirty="0"/>
              <a:t> of </a:t>
            </a:r>
            <a:r>
              <a:rPr lang="hu-HU" baseline="0" dirty="0" err="1"/>
              <a:t>things</a:t>
            </a:r>
            <a:r>
              <a:rPr lang="hu-HU" baseline="0" dirty="0"/>
              <a:t>, </a:t>
            </a:r>
            <a:r>
              <a:rPr lang="hu-HU" baseline="0" dirty="0" err="1"/>
              <a:t>might</a:t>
            </a:r>
            <a:r>
              <a:rPr lang="hu-HU" baseline="0" dirty="0"/>
              <a:t> be a </a:t>
            </a:r>
            <a:r>
              <a:rPr lang="hu-HU" baseline="0" dirty="0" err="1"/>
              <a:t>base</a:t>
            </a:r>
            <a:r>
              <a:rPr lang="hu-HU" baseline="0" dirty="0"/>
              <a:t> </a:t>
            </a:r>
            <a:r>
              <a:rPr lang="hu-HU" baseline="0" dirty="0" err="1"/>
              <a:t>class</a:t>
            </a:r>
            <a:r>
              <a:rPr lang="hu-HU" baseline="0" dirty="0"/>
              <a:t> </a:t>
            </a:r>
            <a:r>
              <a:rPr lang="hu-HU" baseline="0" dirty="0" err="1"/>
              <a:t>or</a:t>
            </a:r>
            <a:r>
              <a:rPr lang="hu-HU" baseline="0" dirty="0"/>
              <a:t> an </a:t>
            </a:r>
            <a:r>
              <a:rPr lang="hu-HU" baseline="0" dirty="0" err="1"/>
              <a:t>interface</a:t>
            </a:r>
            <a:r>
              <a:rPr lang="hu-HU" baseline="0" dirty="0"/>
              <a:t> </a:t>
            </a:r>
            <a:r>
              <a:rPr lang="hu-HU" baseline="0" dirty="0" err="1"/>
              <a:t>that</a:t>
            </a:r>
            <a:r>
              <a:rPr lang="hu-HU" baseline="0" dirty="0"/>
              <a:t> </a:t>
            </a:r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are</a:t>
            </a:r>
            <a:r>
              <a:rPr lang="hu-HU" baseline="0" dirty="0"/>
              <a:t> </a:t>
            </a:r>
            <a:r>
              <a:rPr lang="hu-HU" baseline="0" dirty="0" err="1"/>
              <a:t>using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abstract</a:t>
            </a:r>
            <a:r>
              <a:rPr lang="hu-HU" baseline="0" dirty="0"/>
              <a:t> a </a:t>
            </a:r>
            <a:r>
              <a:rPr lang="hu-HU" baseline="0" dirty="0" err="1"/>
              <a:t>way</a:t>
            </a:r>
            <a:r>
              <a:rPr lang="hu-HU" baseline="0" dirty="0"/>
              <a:t> </a:t>
            </a:r>
            <a:r>
              <a:rPr lang="hu-HU" baseline="0" dirty="0" err="1"/>
              <a:t>a</a:t>
            </a:r>
            <a:r>
              <a:rPr lang="hu-HU" baseline="0" dirty="0"/>
              <a:t> </a:t>
            </a:r>
            <a:r>
              <a:rPr lang="hu-HU" baseline="0" dirty="0" err="1"/>
              <a:t>concept</a:t>
            </a:r>
            <a:r>
              <a:rPr lang="hu-HU" baseline="0" dirty="0"/>
              <a:t> of </a:t>
            </a:r>
            <a:r>
              <a:rPr lang="hu-HU" baseline="0" dirty="0" err="1"/>
              <a:t>something</a:t>
            </a:r>
            <a:r>
              <a:rPr lang="hu-HU" baseline="0" dirty="0"/>
              <a:t> </a:t>
            </a:r>
            <a:r>
              <a:rPr lang="hu-HU" baseline="0" dirty="0" err="1"/>
              <a:t>that</a:t>
            </a:r>
            <a:r>
              <a:rPr lang="hu-HU" baseline="0" dirty="0"/>
              <a:t> </a:t>
            </a:r>
            <a:r>
              <a:rPr lang="hu-HU" baseline="0" dirty="0" err="1"/>
              <a:t>can</a:t>
            </a:r>
            <a:r>
              <a:rPr lang="hu-HU" baseline="0" dirty="0"/>
              <a:t> be a </a:t>
            </a:r>
            <a:r>
              <a:rPr lang="hu-HU" baseline="0" dirty="0" err="1"/>
              <a:t>different</a:t>
            </a:r>
            <a:r>
              <a:rPr lang="hu-HU" baseline="0" dirty="0"/>
              <a:t> </a:t>
            </a:r>
            <a:r>
              <a:rPr lang="hu-HU" baseline="0" dirty="0" err="1"/>
              <a:t>implementations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usually</a:t>
            </a:r>
            <a:r>
              <a:rPr lang="hu-HU" baseline="0" dirty="0"/>
              <a:t> </a:t>
            </a:r>
            <a:r>
              <a:rPr lang="hu-HU" baseline="0" dirty="0" err="1"/>
              <a:t>have</a:t>
            </a:r>
            <a:r>
              <a:rPr lang="hu-HU" baseline="0" dirty="0"/>
              <a:t> </a:t>
            </a:r>
            <a:r>
              <a:rPr lang="hu-HU" baseline="0" dirty="0" err="1"/>
              <a:t>ain</a:t>
            </a:r>
            <a:r>
              <a:rPr lang="hu-HU" baseline="0" dirty="0"/>
              <a:t> </a:t>
            </a:r>
            <a:r>
              <a:rPr lang="hu-HU" baseline="0" dirty="0" err="1"/>
              <a:t>interface</a:t>
            </a:r>
            <a:r>
              <a:rPr lang="hu-HU" baseline="0" dirty="0"/>
              <a:t> </a:t>
            </a:r>
            <a:r>
              <a:rPr lang="hu-HU" baseline="0" dirty="0" err="1"/>
              <a:t>which</a:t>
            </a:r>
            <a:r>
              <a:rPr lang="hu-HU" baseline="0" dirty="0"/>
              <a:t> is an </a:t>
            </a:r>
            <a:r>
              <a:rPr lang="hu-HU" baseline="0" dirty="0" err="1"/>
              <a:t>abstract</a:t>
            </a:r>
            <a:r>
              <a:rPr lang="hu-HU" baseline="0" dirty="0"/>
              <a:t> </a:t>
            </a:r>
            <a:r>
              <a:rPr lang="hu-HU" baseline="0" dirty="0" err="1"/>
              <a:t>class</a:t>
            </a:r>
            <a:r>
              <a:rPr lang="hu-HU" baseline="0" dirty="0"/>
              <a:t>. </a:t>
            </a:r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create</a:t>
            </a:r>
            <a:r>
              <a:rPr lang="hu-HU" baseline="0" dirty="0"/>
              <a:t> an </a:t>
            </a:r>
            <a:r>
              <a:rPr lang="hu-HU" baseline="0" dirty="0" err="1"/>
              <a:t>implementation</a:t>
            </a:r>
            <a:r>
              <a:rPr lang="hu-HU" baseline="0" dirty="0"/>
              <a:t> </a:t>
            </a:r>
            <a:r>
              <a:rPr lang="hu-HU" baseline="0" dirty="0" err="1"/>
              <a:t>which</a:t>
            </a:r>
            <a:r>
              <a:rPr lang="hu-HU" baseline="0" dirty="0"/>
              <a:t> </a:t>
            </a:r>
            <a:r>
              <a:rPr lang="hu-HU" baseline="0" dirty="0" err="1"/>
              <a:t>implements</a:t>
            </a:r>
            <a:r>
              <a:rPr lang="hu-HU" baseline="0" dirty="0"/>
              <a:t> a </a:t>
            </a:r>
            <a:r>
              <a:rPr lang="hu-HU" baseline="0" dirty="0" err="1"/>
              <a:t>specific</a:t>
            </a:r>
            <a:r>
              <a:rPr lang="hu-HU" baseline="0" dirty="0"/>
              <a:t> </a:t>
            </a:r>
            <a:r>
              <a:rPr lang="hu-HU" baseline="0" dirty="0" err="1"/>
              <a:t>interface</a:t>
            </a:r>
            <a:r>
              <a:rPr lang="hu-HU" baseline="0" dirty="0"/>
              <a:t>. </a:t>
            </a:r>
            <a:r>
              <a:rPr lang="hu-HU" baseline="0" dirty="0" err="1"/>
              <a:t>In</a:t>
            </a:r>
            <a:r>
              <a:rPr lang="hu-HU" baseline="0" dirty="0"/>
              <a:t> </a:t>
            </a:r>
            <a:r>
              <a:rPr lang="hu-HU" baseline="0" dirty="0" err="1"/>
              <a:t>this</a:t>
            </a:r>
            <a:r>
              <a:rPr lang="hu-HU" baseline="0" dirty="0"/>
              <a:t> </a:t>
            </a:r>
            <a:r>
              <a:rPr lang="hu-HU" baseline="0" dirty="0" err="1"/>
              <a:t>case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abstraction</a:t>
            </a:r>
            <a:r>
              <a:rPr lang="hu-HU" baseline="0" dirty="0"/>
              <a:t> and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implmentation</a:t>
            </a:r>
            <a:r>
              <a:rPr lang="hu-HU" baseline="0" dirty="0"/>
              <a:t> </a:t>
            </a:r>
            <a:r>
              <a:rPr lang="hu-HU" baseline="0" dirty="0" err="1"/>
              <a:t>are</a:t>
            </a:r>
            <a:r>
              <a:rPr lang="hu-HU" baseline="0" dirty="0"/>
              <a:t> </a:t>
            </a:r>
            <a:r>
              <a:rPr lang="hu-HU" baseline="0" dirty="0" err="1"/>
              <a:t>coupled</a:t>
            </a:r>
            <a:r>
              <a:rPr lang="hu-HU" baseline="0" dirty="0"/>
              <a:t> </a:t>
            </a:r>
            <a:r>
              <a:rPr lang="hu-HU" baseline="0" dirty="0" err="1"/>
              <a:t>together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What</a:t>
            </a:r>
            <a:r>
              <a:rPr lang="hu-HU" baseline="0" dirty="0"/>
              <a:t> </a:t>
            </a:r>
            <a:r>
              <a:rPr lang="hu-HU" baseline="0" dirty="0" err="1"/>
              <a:t>does</a:t>
            </a:r>
            <a:r>
              <a:rPr lang="hu-HU" baseline="0" dirty="0"/>
              <a:t> </a:t>
            </a:r>
            <a:r>
              <a:rPr lang="hu-HU" baseline="0" dirty="0" err="1"/>
              <a:t>coupled</a:t>
            </a:r>
            <a:r>
              <a:rPr lang="hu-HU" baseline="0" dirty="0"/>
              <a:t> </a:t>
            </a:r>
            <a:r>
              <a:rPr lang="hu-HU" baseline="0" dirty="0" err="1"/>
              <a:t>mean</a:t>
            </a:r>
            <a:r>
              <a:rPr lang="hu-HU" baseline="0" dirty="0"/>
              <a:t>: </a:t>
            </a:r>
            <a:r>
              <a:rPr lang="hu-HU" baseline="0" dirty="0" err="1"/>
              <a:t>if</a:t>
            </a:r>
            <a:r>
              <a:rPr lang="hu-HU" baseline="0" dirty="0"/>
              <a:t> </a:t>
            </a:r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would</a:t>
            </a:r>
            <a:r>
              <a:rPr lang="hu-HU" baseline="0" dirty="0"/>
              <a:t> </a:t>
            </a:r>
            <a:r>
              <a:rPr lang="hu-HU" baseline="0" dirty="0" err="1"/>
              <a:t>like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change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interface</a:t>
            </a:r>
            <a:r>
              <a:rPr lang="hu-HU" baseline="0" dirty="0"/>
              <a:t> </a:t>
            </a:r>
            <a:r>
              <a:rPr lang="hu-HU" baseline="0" dirty="0" err="1"/>
              <a:t>then</a:t>
            </a:r>
            <a:r>
              <a:rPr lang="hu-HU" baseline="0" dirty="0"/>
              <a:t> </a:t>
            </a:r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have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change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implementations</a:t>
            </a:r>
            <a:r>
              <a:rPr lang="hu-HU" baseline="0" dirty="0"/>
              <a:t>, and </a:t>
            </a:r>
            <a:r>
              <a:rPr lang="hu-HU" baseline="0" dirty="0" err="1"/>
              <a:t>vica</a:t>
            </a:r>
            <a:r>
              <a:rPr lang="hu-HU" baseline="0" dirty="0"/>
              <a:t> versa.</a:t>
            </a:r>
          </a:p>
          <a:p>
            <a:r>
              <a:rPr lang="hu-HU" baseline="0" dirty="0" err="1"/>
              <a:t>What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bridge</a:t>
            </a:r>
            <a:r>
              <a:rPr lang="hu-HU" baseline="0" dirty="0"/>
              <a:t> </a:t>
            </a:r>
            <a:r>
              <a:rPr lang="hu-HU" baseline="0" dirty="0" err="1"/>
              <a:t>pattern</a:t>
            </a:r>
            <a:r>
              <a:rPr lang="hu-HU" baseline="0" dirty="0"/>
              <a:t> </a:t>
            </a:r>
            <a:r>
              <a:rPr lang="hu-HU" baseline="0" dirty="0" err="1"/>
              <a:t>does</a:t>
            </a:r>
            <a:r>
              <a:rPr lang="hu-HU" baseline="0" dirty="0"/>
              <a:t>:</a:t>
            </a:r>
          </a:p>
          <a:p>
            <a:r>
              <a:rPr lang="hu-HU" baseline="0" dirty="0" err="1"/>
              <a:t>Decouple</a:t>
            </a:r>
            <a:r>
              <a:rPr lang="hu-HU" baseline="0" dirty="0"/>
              <a:t> </a:t>
            </a:r>
            <a:r>
              <a:rPr lang="hu-HU" baseline="0" dirty="0" err="1"/>
              <a:t>these</a:t>
            </a:r>
            <a:r>
              <a:rPr lang="hu-HU" baseline="0" dirty="0"/>
              <a:t> </a:t>
            </a:r>
            <a:r>
              <a:rPr lang="hu-HU" baseline="0" dirty="0" err="1"/>
              <a:t>two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Reason</a:t>
            </a:r>
            <a:r>
              <a:rPr lang="hu-HU" baseline="0" dirty="0"/>
              <a:t>: </a:t>
            </a:r>
            <a:r>
              <a:rPr lang="hu-HU" baseline="0" dirty="0" err="1"/>
              <a:t>that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two</a:t>
            </a:r>
            <a:r>
              <a:rPr lang="hu-HU" baseline="0" dirty="0"/>
              <a:t> </a:t>
            </a:r>
            <a:r>
              <a:rPr lang="hu-HU" baseline="0" dirty="0" err="1"/>
              <a:t>can</a:t>
            </a:r>
            <a:r>
              <a:rPr lang="hu-HU" baseline="0" dirty="0"/>
              <a:t> </a:t>
            </a:r>
            <a:r>
              <a:rPr lang="hu-HU" baseline="0" dirty="0" err="1"/>
              <a:t>vary</a:t>
            </a:r>
            <a:r>
              <a:rPr lang="hu-HU" baseline="0" dirty="0"/>
              <a:t> </a:t>
            </a:r>
            <a:r>
              <a:rPr lang="hu-HU" baseline="0" dirty="0" err="1"/>
              <a:t>independently</a:t>
            </a:r>
            <a:endParaRPr lang="hu-HU" baseline="0" dirty="0"/>
          </a:p>
          <a:p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are</a:t>
            </a:r>
            <a:r>
              <a:rPr lang="hu-HU" baseline="0" dirty="0"/>
              <a:t> </a:t>
            </a:r>
            <a:r>
              <a:rPr lang="hu-HU" baseline="0" dirty="0" err="1"/>
              <a:t>creating</a:t>
            </a:r>
            <a:r>
              <a:rPr lang="hu-HU" baseline="0" dirty="0"/>
              <a:t> </a:t>
            </a:r>
            <a:r>
              <a:rPr lang="hu-HU" baseline="0" dirty="0" err="1"/>
              <a:t>one</a:t>
            </a:r>
            <a:r>
              <a:rPr lang="hu-HU" baseline="0" dirty="0"/>
              <a:t> </a:t>
            </a:r>
            <a:r>
              <a:rPr lang="hu-HU" baseline="0" dirty="0" err="1"/>
              <a:t>level</a:t>
            </a:r>
            <a:r>
              <a:rPr lang="hu-HU" baseline="0" dirty="0"/>
              <a:t> of a </a:t>
            </a:r>
            <a:r>
              <a:rPr lang="hu-HU" baseline="0" dirty="0" err="1"/>
              <a:t>higher</a:t>
            </a:r>
            <a:r>
              <a:rPr lang="hu-HU" baseline="0" dirty="0"/>
              <a:t> </a:t>
            </a:r>
            <a:r>
              <a:rPr lang="hu-HU" baseline="0" dirty="0" err="1"/>
              <a:t>abstraction</a:t>
            </a:r>
            <a:r>
              <a:rPr lang="hu-HU" baseline="0" dirty="0"/>
              <a:t>. </a:t>
            </a:r>
          </a:p>
          <a:p>
            <a:r>
              <a:rPr lang="hu-HU" baseline="0" dirty="0" err="1"/>
              <a:t>Abstraction</a:t>
            </a:r>
            <a:r>
              <a:rPr lang="hu-HU" baseline="0" dirty="0"/>
              <a:t> </a:t>
            </a:r>
            <a:r>
              <a:rPr lang="hu-HU" baseline="0" dirty="0" err="1"/>
              <a:t>will</a:t>
            </a:r>
            <a:r>
              <a:rPr lang="hu-HU" baseline="0" dirty="0"/>
              <a:t> </a:t>
            </a:r>
            <a:r>
              <a:rPr lang="hu-HU" baseline="0" dirty="0" err="1"/>
              <a:t>use</a:t>
            </a:r>
            <a:r>
              <a:rPr lang="hu-HU" baseline="0" dirty="0"/>
              <a:t> </a:t>
            </a:r>
            <a:r>
              <a:rPr lang="hu-HU" baseline="0" dirty="0" err="1"/>
              <a:t>another</a:t>
            </a:r>
            <a:r>
              <a:rPr lang="hu-HU" baseline="0" dirty="0"/>
              <a:t> </a:t>
            </a:r>
            <a:r>
              <a:rPr lang="hu-HU" baseline="0" dirty="0" err="1"/>
              <a:t>abstraction</a:t>
            </a:r>
            <a:r>
              <a:rPr lang="hu-HU" baseline="0" dirty="0"/>
              <a:t> </a:t>
            </a:r>
            <a:r>
              <a:rPr lang="hu-HU" baseline="0" dirty="0" err="1"/>
              <a:t>as</a:t>
            </a:r>
            <a:r>
              <a:rPr lang="hu-HU" baseline="0" dirty="0"/>
              <a:t> </a:t>
            </a:r>
            <a:r>
              <a:rPr lang="hu-HU" baseline="0" dirty="0" err="1"/>
              <a:t>its</a:t>
            </a:r>
            <a:r>
              <a:rPr lang="hu-HU" baseline="0" dirty="0"/>
              <a:t> </a:t>
            </a:r>
            <a:r>
              <a:rPr lang="hu-HU" baseline="0" dirty="0" err="1"/>
              <a:t>implementation</a:t>
            </a:r>
            <a:r>
              <a:rPr lang="hu-HU" baseline="0" dirty="0"/>
              <a:t>, </a:t>
            </a:r>
            <a:r>
              <a:rPr lang="hu-HU" baseline="0" dirty="0" err="1"/>
              <a:t>this</a:t>
            </a:r>
            <a:r>
              <a:rPr lang="hu-HU" baseline="0" dirty="0"/>
              <a:t> </a:t>
            </a:r>
            <a:r>
              <a:rPr lang="hu-HU" baseline="0" dirty="0" err="1"/>
              <a:t>allow</a:t>
            </a:r>
            <a:r>
              <a:rPr lang="hu-HU" baseline="0" dirty="0"/>
              <a:t> </a:t>
            </a:r>
            <a:r>
              <a:rPr lang="hu-HU" baseline="0" dirty="0" err="1"/>
              <a:t>us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do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vary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two</a:t>
            </a:r>
            <a:r>
              <a:rPr lang="hu-HU" baseline="0" dirty="0"/>
              <a:t>. </a:t>
            </a:r>
            <a:r>
              <a:rPr lang="hu-HU" baseline="0" dirty="0" err="1"/>
              <a:t>This</a:t>
            </a:r>
            <a:r>
              <a:rPr lang="hu-HU" baseline="0" dirty="0"/>
              <a:t> „</a:t>
            </a:r>
            <a:r>
              <a:rPr lang="hu-HU" baseline="0" dirty="0" err="1"/>
              <a:t>middle</a:t>
            </a:r>
            <a:r>
              <a:rPr lang="hu-HU" baseline="0" dirty="0"/>
              <a:t>” </a:t>
            </a:r>
            <a:r>
              <a:rPr lang="hu-HU" baseline="0" dirty="0" err="1"/>
              <a:t>layer</a:t>
            </a:r>
            <a:r>
              <a:rPr lang="hu-HU" baseline="0" dirty="0"/>
              <a:t> </a:t>
            </a:r>
            <a:r>
              <a:rPr lang="hu-HU" baseline="0" dirty="0" err="1"/>
              <a:t>abstraction</a:t>
            </a:r>
            <a:r>
              <a:rPr lang="hu-HU" baseline="0" dirty="0"/>
              <a:t> </a:t>
            </a:r>
            <a:r>
              <a:rPr lang="hu-HU" baseline="0" dirty="0" err="1"/>
              <a:t>will</a:t>
            </a:r>
            <a:r>
              <a:rPr lang="hu-HU" baseline="0" dirty="0"/>
              <a:t> be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bridge</a:t>
            </a:r>
            <a:r>
              <a:rPr lang="hu-HU" baseline="0" dirty="0"/>
              <a:t> </a:t>
            </a:r>
            <a:r>
              <a:rPr lang="hu-HU" baseline="0" dirty="0" err="1"/>
              <a:t>between</a:t>
            </a:r>
            <a:r>
              <a:rPr lang="hu-HU" baseline="0" dirty="0"/>
              <a:t> </a:t>
            </a:r>
            <a:r>
              <a:rPr lang="hu-HU" baseline="0" dirty="0" err="1"/>
              <a:t>teh</a:t>
            </a:r>
            <a:r>
              <a:rPr lang="hu-HU" baseline="0" dirty="0"/>
              <a:t> </a:t>
            </a:r>
            <a:r>
              <a:rPr lang="hu-HU" baseline="0" dirty="0" err="1"/>
              <a:t>abstraction</a:t>
            </a:r>
            <a:r>
              <a:rPr lang="hu-HU" baseline="0" dirty="0"/>
              <a:t> and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implementation</a:t>
            </a:r>
            <a:r>
              <a:rPr lang="hu-HU" baseline="0" dirty="0"/>
              <a:t>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1014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Lets</a:t>
            </a:r>
            <a:r>
              <a:rPr lang="sv-SE" dirty="0"/>
              <a:t> </a:t>
            </a:r>
            <a:r>
              <a:rPr lang="sv-SE" dirty="0" err="1"/>
              <a:t>say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would</a:t>
            </a:r>
            <a:r>
              <a:rPr lang="sv-SE" dirty="0"/>
              <a:t> like to</a:t>
            </a:r>
            <a:r>
              <a:rPr lang="sv-SE" baseline="0" dirty="0"/>
              <a:t> </a:t>
            </a:r>
            <a:r>
              <a:rPr lang="sv-SE" baseline="0" dirty="0" err="1"/>
              <a:t>have</a:t>
            </a:r>
            <a:r>
              <a:rPr lang="sv-SE" baseline="0" dirty="0"/>
              <a:t> a program </a:t>
            </a:r>
            <a:r>
              <a:rPr lang="sv-SE" baseline="0" dirty="0" err="1"/>
              <a:t>which</a:t>
            </a:r>
            <a:r>
              <a:rPr lang="sv-SE" baseline="0" dirty="0"/>
              <a:t> Draws different </a:t>
            </a:r>
            <a:r>
              <a:rPr lang="sv-SE" baseline="0" dirty="0" err="1"/>
              <a:t>things</a:t>
            </a:r>
            <a:r>
              <a:rPr lang="sv-SE" baseline="0" dirty="0"/>
              <a:t> to the </a:t>
            </a:r>
            <a:r>
              <a:rPr lang="sv-SE" baseline="0" dirty="0" err="1"/>
              <a:t>screen</a:t>
            </a:r>
            <a:r>
              <a:rPr lang="sv-SE" baseline="0" dirty="0"/>
              <a:t>(like </a:t>
            </a:r>
            <a:r>
              <a:rPr lang="sv-SE" baseline="0" dirty="0" err="1"/>
              <a:t>line</a:t>
            </a:r>
            <a:r>
              <a:rPr lang="sv-SE" baseline="0" dirty="0"/>
              <a:t>, </a:t>
            </a:r>
            <a:r>
              <a:rPr lang="sv-SE" baseline="0" dirty="0" err="1"/>
              <a:t>circle</a:t>
            </a:r>
            <a:r>
              <a:rPr lang="sv-SE" baseline="0" dirty="0"/>
              <a:t>, box and </a:t>
            </a:r>
            <a:r>
              <a:rPr lang="sv-SE" baseline="0" dirty="0" err="1"/>
              <a:t>triangle</a:t>
            </a:r>
            <a:r>
              <a:rPr lang="sv-SE" baseline="0" dirty="0"/>
              <a:t>).</a:t>
            </a:r>
          </a:p>
          <a:p>
            <a:endParaRPr lang="sv-SE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diagram shows a typical composite object structure of recursively</a:t>
            </a:r>
          </a:p>
          <a:p>
            <a:r>
              <a:rPr lang="sv-S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composed</a:t>
            </a:r>
            <a:r>
              <a:rPr lang="sv-S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IDrawingComponent</a:t>
            </a:r>
            <a:r>
              <a:rPr lang="sv-S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objects</a:t>
            </a:r>
            <a:endParaRPr lang="sv-SE" baseline="0" dirty="0"/>
          </a:p>
          <a:p>
            <a:endParaRPr lang="sv-SE" dirty="0"/>
          </a:p>
          <a:p>
            <a:endParaRPr lang="sv-SE" dirty="0"/>
          </a:p>
          <a:p>
            <a:r>
              <a:rPr lang="sv-SE" dirty="0" err="1"/>
              <a:t>First</a:t>
            </a:r>
            <a:r>
              <a:rPr lang="sv-SE" dirty="0"/>
              <a:t> </a:t>
            </a:r>
            <a:r>
              <a:rPr lang="sv-SE" dirty="0" err="1"/>
              <a:t>thing</a:t>
            </a:r>
            <a:r>
              <a:rPr lang="sv-SE" dirty="0"/>
              <a:t> for the </a:t>
            </a:r>
            <a:r>
              <a:rPr lang="sv-SE" dirty="0" err="1"/>
              <a:t>composite</a:t>
            </a:r>
            <a:r>
              <a:rPr lang="sv-SE" dirty="0"/>
              <a:t> </a:t>
            </a:r>
            <a:r>
              <a:rPr lang="sv-SE" dirty="0" err="1"/>
              <a:t>pattern</a:t>
            </a:r>
            <a:r>
              <a:rPr lang="sv-SE" dirty="0"/>
              <a:t> is an</a:t>
            </a:r>
            <a:r>
              <a:rPr lang="sv-SE" baseline="0" dirty="0"/>
              <a:t> interface(</a:t>
            </a:r>
            <a:r>
              <a:rPr lang="sv-SE" baseline="0" dirty="0" err="1"/>
              <a:t>IDrawingComponent</a:t>
            </a:r>
            <a:r>
              <a:rPr lang="sv-SE" baseline="0" dirty="0"/>
              <a:t>) </a:t>
            </a:r>
            <a:r>
              <a:rPr lang="sv-SE" baseline="0" dirty="0" err="1"/>
              <a:t>which</a:t>
            </a:r>
            <a:r>
              <a:rPr lang="sv-SE" baseline="0" dirty="0"/>
              <a:t> the </a:t>
            </a:r>
            <a:r>
              <a:rPr lang="sv-SE" baseline="0" dirty="0" err="1"/>
              <a:t>Leaf</a:t>
            </a:r>
            <a:r>
              <a:rPr lang="sv-SE" baseline="0" dirty="0"/>
              <a:t> and the Composite </a:t>
            </a:r>
            <a:r>
              <a:rPr lang="sv-SE" baseline="0" dirty="0" err="1"/>
              <a:t>will</a:t>
            </a:r>
            <a:r>
              <a:rPr lang="sv-SE" baseline="0" dirty="0"/>
              <a:t> </a:t>
            </a:r>
            <a:r>
              <a:rPr lang="sv-SE" baseline="0" dirty="0" err="1"/>
              <a:t>implement</a:t>
            </a:r>
            <a:r>
              <a:rPr lang="sv-SE" baseline="0" dirty="0"/>
              <a:t>.</a:t>
            </a:r>
          </a:p>
          <a:p>
            <a:r>
              <a:rPr lang="sv-SE" baseline="0" dirty="0" err="1"/>
              <a:t>We</a:t>
            </a:r>
            <a:r>
              <a:rPr lang="sv-SE" baseline="0" dirty="0"/>
              <a:t> </a:t>
            </a:r>
            <a:r>
              <a:rPr lang="sv-SE" baseline="0" dirty="0" err="1"/>
              <a:t>have</a:t>
            </a:r>
            <a:r>
              <a:rPr lang="sv-SE" baseline="0" dirty="0"/>
              <a:t> to </a:t>
            </a:r>
            <a:r>
              <a:rPr lang="sv-SE" baseline="0" dirty="0" err="1"/>
              <a:t>treat</a:t>
            </a:r>
            <a:r>
              <a:rPr lang="sv-SE" baseline="0" dirty="0"/>
              <a:t> a Composite in the same </a:t>
            </a:r>
            <a:r>
              <a:rPr lang="sv-SE" baseline="0" dirty="0" err="1"/>
              <a:t>way</a:t>
            </a:r>
            <a:r>
              <a:rPr lang="sv-SE" baseline="0" dirty="0"/>
              <a:t>  as a </a:t>
            </a:r>
            <a:r>
              <a:rPr lang="sv-SE" baseline="0" dirty="0" err="1"/>
              <a:t>Leaf</a:t>
            </a:r>
            <a:r>
              <a:rPr lang="sv-SE" baseline="0" dirty="0"/>
              <a:t>.</a:t>
            </a:r>
          </a:p>
          <a:p>
            <a:endParaRPr lang="sv-SE" baseline="0" dirty="0"/>
          </a:p>
          <a:p>
            <a:r>
              <a:rPr lang="sv-SE" baseline="0" dirty="0" err="1"/>
              <a:t>We</a:t>
            </a:r>
            <a:r>
              <a:rPr lang="sv-SE" baseline="0" dirty="0"/>
              <a:t> </a:t>
            </a:r>
            <a:r>
              <a:rPr lang="sv-SE" baseline="0" dirty="0" err="1"/>
              <a:t>can</a:t>
            </a:r>
            <a:r>
              <a:rPr lang="sv-SE" baseline="0" dirty="0"/>
              <a:t> </a:t>
            </a:r>
            <a:r>
              <a:rPr lang="sv-SE" baseline="0" dirty="0" err="1"/>
              <a:t>create</a:t>
            </a:r>
            <a:r>
              <a:rPr lang="sv-SE" baseline="0" dirty="0"/>
              <a:t> a </a:t>
            </a:r>
            <a:r>
              <a:rPr lang="sv-SE" baseline="0" dirty="0" err="1"/>
              <a:t>tree</a:t>
            </a:r>
            <a:r>
              <a:rPr lang="sv-SE" baseline="0" dirty="0"/>
              <a:t> as </a:t>
            </a:r>
            <a:r>
              <a:rPr lang="sv-SE" baseline="0" dirty="0" err="1"/>
              <a:t>many</a:t>
            </a:r>
            <a:r>
              <a:rPr lang="sv-SE" baseline="0" dirty="0"/>
              <a:t> </a:t>
            </a:r>
            <a:r>
              <a:rPr lang="sv-SE" baseline="0" dirty="0" err="1"/>
              <a:t>level</a:t>
            </a:r>
            <a:r>
              <a:rPr lang="sv-SE" baseline="0" dirty="0"/>
              <a:t> </a:t>
            </a:r>
            <a:r>
              <a:rPr lang="sv-SE" baseline="0" dirty="0" err="1"/>
              <a:t>of</a:t>
            </a:r>
            <a:r>
              <a:rPr lang="sv-SE" baseline="0" dirty="0"/>
              <a:t> </a:t>
            </a:r>
            <a:r>
              <a:rPr lang="sv-SE" baseline="0" dirty="0" err="1"/>
              <a:t>depth</a:t>
            </a:r>
            <a:r>
              <a:rPr lang="sv-SE" baseline="0" dirty="0"/>
              <a:t> as </a:t>
            </a:r>
            <a:r>
              <a:rPr lang="sv-SE" baseline="0" dirty="0" err="1"/>
              <a:t>we</a:t>
            </a:r>
            <a:r>
              <a:rPr lang="sv-SE" baseline="0" dirty="0"/>
              <a:t> </a:t>
            </a:r>
            <a:r>
              <a:rPr lang="sv-SE" baseline="0" dirty="0" err="1"/>
              <a:t>want</a:t>
            </a:r>
            <a:r>
              <a:rPr lang="sv-SE" baseline="0" dirty="0"/>
              <a:t>. The </a:t>
            </a:r>
            <a:r>
              <a:rPr lang="sv-SE" baseline="0" dirty="0" err="1"/>
              <a:t>logic</a:t>
            </a:r>
            <a:r>
              <a:rPr lang="sv-SE" baseline="0" dirty="0"/>
              <a:t> is still going to </a:t>
            </a:r>
            <a:r>
              <a:rPr lang="sv-SE" baseline="0" dirty="0" err="1"/>
              <a:t>work</a:t>
            </a:r>
            <a:r>
              <a:rPr lang="sv-SE" baseline="0" dirty="0"/>
              <a:t>.</a:t>
            </a:r>
          </a:p>
          <a:p>
            <a:r>
              <a:rPr lang="sv-SE" baseline="0" dirty="0" err="1"/>
              <a:t>We</a:t>
            </a:r>
            <a:r>
              <a:rPr lang="sv-SE" baseline="0" dirty="0"/>
              <a:t> </a:t>
            </a:r>
            <a:r>
              <a:rPr lang="sv-SE" baseline="0" dirty="0" err="1"/>
              <a:t>can</a:t>
            </a:r>
            <a:r>
              <a:rPr lang="sv-SE" baseline="0" dirty="0"/>
              <a:t> </a:t>
            </a:r>
            <a:r>
              <a:rPr lang="sv-SE" baseline="0" dirty="0" err="1"/>
              <a:t>treat</a:t>
            </a:r>
            <a:r>
              <a:rPr lang="sv-SE" baseline="0" dirty="0"/>
              <a:t> the </a:t>
            </a:r>
            <a:r>
              <a:rPr lang="sv-SE" baseline="0" dirty="0" err="1"/>
              <a:t>composite</a:t>
            </a:r>
            <a:r>
              <a:rPr lang="sv-SE" baseline="0" dirty="0"/>
              <a:t> as a </a:t>
            </a:r>
            <a:r>
              <a:rPr lang="sv-SE" baseline="0" dirty="0" err="1"/>
              <a:t>Leaf</a:t>
            </a:r>
            <a:r>
              <a:rPr lang="sv-SE" baseline="0" dirty="0"/>
              <a:t>. It </a:t>
            </a:r>
            <a:r>
              <a:rPr lang="sv-SE" baseline="0" dirty="0" err="1"/>
              <a:t>doesnt</a:t>
            </a:r>
            <a:r>
              <a:rPr lang="sv-SE" baseline="0" dirty="0"/>
              <a:t> </a:t>
            </a:r>
            <a:r>
              <a:rPr lang="sv-SE" baseline="0" dirty="0" err="1"/>
              <a:t>matter</a:t>
            </a:r>
            <a:r>
              <a:rPr lang="sv-SE" baseline="0" dirty="0"/>
              <a:t> </a:t>
            </a:r>
            <a:r>
              <a:rPr lang="sv-SE" baseline="0" dirty="0" err="1"/>
              <a:t>that</a:t>
            </a:r>
            <a:r>
              <a:rPr lang="sv-SE" baseline="0" dirty="0"/>
              <a:t> is it a </a:t>
            </a:r>
            <a:r>
              <a:rPr lang="sv-SE" baseline="0" dirty="0" err="1"/>
              <a:t>leaf</a:t>
            </a:r>
            <a:r>
              <a:rPr lang="sv-SE" baseline="0" dirty="0"/>
              <a:t> or a </a:t>
            </a:r>
            <a:r>
              <a:rPr lang="sv-SE" baseline="0" dirty="0" err="1"/>
              <a:t>composite</a:t>
            </a:r>
            <a:r>
              <a:rPr lang="sv-SE" baseline="0" dirty="0"/>
              <a:t>.</a:t>
            </a:r>
          </a:p>
          <a:p>
            <a:endParaRPr lang="sv-SE" baseline="0" dirty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5729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You</a:t>
            </a:r>
            <a:r>
              <a:rPr lang="sv-SE" baseline="0" dirty="0"/>
              <a:t> </a:t>
            </a:r>
            <a:r>
              <a:rPr lang="sv-SE" baseline="0" dirty="0" err="1"/>
              <a:t>should</a:t>
            </a:r>
            <a:r>
              <a:rPr lang="sv-SE" baseline="0" dirty="0"/>
              <a:t> </a:t>
            </a:r>
            <a:r>
              <a:rPr lang="sv-SE" baseline="0" dirty="0" err="1"/>
              <a:t>think</a:t>
            </a:r>
            <a:r>
              <a:rPr lang="sv-SE" baseline="0" dirty="0"/>
              <a:t> like:</a:t>
            </a:r>
          </a:p>
          <a:p>
            <a:r>
              <a:rPr lang="sv-SE" baseline="0" dirty="0" err="1"/>
              <a:t>Can</a:t>
            </a:r>
            <a:r>
              <a:rPr lang="sv-SE" baseline="0" dirty="0"/>
              <a:t> I </a:t>
            </a:r>
            <a:r>
              <a:rPr lang="sv-SE" baseline="0" dirty="0" err="1"/>
              <a:t>add</a:t>
            </a:r>
            <a:r>
              <a:rPr lang="sv-SE" baseline="0" dirty="0"/>
              <a:t> </a:t>
            </a:r>
            <a:r>
              <a:rPr lang="sv-SE" baseline="0" dirty="0" err="1"/>
              <a:t>some</a:t>
            </a:r>
            <a:r>
              <a:rPr lang="sv-SE" baseline="0" dirty="0"/>
              <a:t> kind </a:t>
            </a:r>
            <a:r>
              <a:rPr lang="sv-SE" baseline="0" dirty="0" err="1"/>
              <a:t>of</a:t>
            </a:r>
            <a:r>
              <a:rPr lang="sv-SE" baseline="0" dirty="0"/>
              <a:t> interface to </a:t>
            </a:r>
            <a:r>
              <a:rPr lang="sv-SE" baseline="0" dirty="0" err="1"/>
              <a:t>treat</a:t>
            </a:r>
            <a:r>
              <a:rPr lang="sv-SE" baseline="0" dirty="0"/>
              <a:t> </a:t>
            </a:r>
            <a:r>
              <a:rPr lang="sv-SE" baseline="0" dirty="0" err="1"/>
              <a:t>group</a:t>
            </a:r>
            <a:r>
              <a:rPr lang="sv-SE" baseline="0" dirty="0"/>
              <a:t> </a:t>
            </a:r>
            <a:r>
              <a:rPr lang="sv-SE" baseline="0" dirty="0" err="1"/>
              <a:t>of</a:t>
            </a:r>
            <a:r>
              <a:rPr lang="sv-SE" baseline="0" dirty="0"/>
              <a:t> </a:t>
            </a:r>
            <a:r>
              <a:rPr lang="sv-SE" baseline="0" dirty="0" err="1"/>
              <a:t>things</a:t>
            </a:r>
            <a:r>
              <a:rPr lang="sv-SE" baseline="0" dirty="0"/>
              <a:t> the same as </a:t>
            </a:r>
            <a:r>
              <a:rPr lang="sv-SE" baseline="0" dirty="0" err="1"/>
              <a:t>one</a:t>
            </a:r>
            <a:r>
              <a:rPr lang="sv-SE" baseline="0" dirty="0"/>
              <a:t> </a:t>
            </a:r>
            <a:r>
              <a:rPr lang="sv-SE" baseline="0" dirty="0" err="1"/>
              <a:t>individual</a:t>
            </a:r>
            <a:r>
              <a:rPr lang="sv-SE" baseline="0" dirty="0"/>
              <a:t> </a:t>
            </a:r>
            <a:r>
              <a:rPr lang="sv-SE" baseline="0" dirty="0" err="1"/>
              <a:t>thing</a:t>
            </a:r>
            <a:endParaRPr lang="sv-SE" baseline="0" dirty="0"/>
          </a:p>
          <a:p>
            <a:r>
              <a:rPr lang="sv-SE" baseline="0" dirty="0"/>
              <a:t>Mixed </a:t>
            </a:r>
            <a:r>
              <a:rPr lang="sv-SE" baseline="0" dirty="0" err="1"/>
              <a:t>groups</a:t>
            </a:r>
            <a:r>
              <a:rPr lang="sv-SE" baseline="0" dirty="0"/>
              <a:t>.</a:t>
            </a:r>
          </a:p>
          <a:p>
            <a:r>
              <a:rPr lang="sv-SE" baseline="0" dirty="0" err="1"/>
              <a:t>Can</a:t>
            </a:r>
            <a:r>
              <a:rPr lang="sv-SE" baseline="0" dirty="0"/>
              <a:t> I </a:t>
            </a:r>
            <a:r>
              <a:rPr lang="sv-SE" baseline="0" dirty="0" err="1"/>
              <a:t>simplify</a:t>
            </a:r>
            <a:r>
              <a:rPr lang="sv-SE" baseline="0" dirty="0"/>
              <a:t> </a:t>
            </a:r>
            <a:r>
              <a:rPr lang="sv-SE" baseline="0" dirty="0" err="1"/>
              <a:t>navigiating</a:t>
            </a:r>
            <a:r>
              <a:rPr lang="sv-SE" baseline="0" dirty="0"/>
              <a:t> </a:t>
            </a:r>
            <a:r>
              <a:rPr lang="sv-SE" baseline="0" dirty="0" err="1"/>
              <a:t>through</a:t>
            </a:r>
            <a:r>
              <a:rPr lang="sv-SE" baseline="0" dirty="0"/>
              <a:t> the </a:t>
            </a:r>
            <a:r>
              <a:rPr lang="sv-SE" baseline="0" dirty="0" err="1"/>
              <a:t>tree</a:t>
            </a:r>
            <a:r>
              <a:rPr lang="sv-SE" baseline="0" dirty="0"/>
              <a:t> by </a:t>
            </a:r>
            <a:r>
              <a:rPr lang="sv-SE" baseline="0" dirty="0" err="1"/>
              <a:t>using</a:t>
            </a:r>
            <a:r>
              <a:rPr lang="sv-SE" baseline="0" dirty="0"/>
              <a:t> </a:t>
            </a:r>
            <a:r>
              <a:rPr lang="sv-SE" baseline="0" dirty="0" err="1"/>
              <a:t>composite</a:t>
            </a:r>
            <a:r>
              <a:rPr lang="hu-HU" baseline="0" dirty="0"/>
              <a:t>?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6666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Composite is</a:t>
            </a:r>
            <a:r>
              <a:rPr lang="hu-HU" baseline="0" dirty="0"/>
              <a:t> a collection of Component objects where any of these objects can be a composite or a leaf.</a:t>
            </a:r>
            <a:endParaRPr lang="hu-HU" dirty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7813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Here is a </a:t>
            </a:r>
            <a:r>
              <a:rPr lang="hu-HU" dirty="0" err="1"/>
              <a:t>full</a:t>
            </a:r>
            <a:r>
              <a:rPr lang="hu-HU" dirty="0"/>
              <a:t> </a:t>
            </a:r>
            <a:r>
              <a:rPr lang="hu-HU" dirty="0" err="1"/>
              <a:t>menu</a:t>
            </a:r>
            <a:r>
              <a:rPr lang="hu-HU" dirty="0"/>
              <a:t>.</a:t>
            </a:r>
          </a:p>
          <a:p>
            <a:r>
              <a:rPr lang="hu-HU" dirty="0"/>
              <a:t>Here are al the possible </a:t>
            </a:r>
            <a:r>
              <a:rPr lang="sv-SE" dirty="0" err="1"/>
              <a:t>meal</a:t>
            </a:r>
            <a:r>
              <a:rPr lang="sv-SE" dirty="0"/>
              <a:t> </a:t>
            </a:r>
            <a:r>
              <a:rPr lang="hu-HU" baseline="0" dirty="0"/>
              <a:t>that this burger house sell.</a:t>
            </a:r>
          </a:p>
          <a:p>
            <a:r>
              <a:rPr lang="hu-HU" baseline="0" dirty="0"/>
              <a:t>There is some duplication.</a:t>
            </a:r>
            <a:endParaRPr lang="sv-SE" baseline="0" dirty="0"/>
          </a:p>
          <a:p>
            <a:r>
              <a:rPr lang="sv-SE" baseline="0" dirty="0" err="1"/>
              <a:t>This</a:t>
            </a:r>
            <a:r>
              <a:rPr lang="sv-SE" baseline="0" dirty="0"/>
              <a:t> is </a:t>
            </a:r>
            <a:r>
              <a:rPr lang="sv-SE" baseline="0" dirty="0" err="1"/>
              <a:t>similar</a:t>
            </a:r>
            <a:r>
              <a:rPr lang="sv-SE" baseline="0" dirty="0"/>
              <a:t> to </a:t>
            </a:r>
            <a:r>
              <a:rPr lang="sv-SE" baseline="0" dirty="0" err="1"/>
              <a:t>what</a:t>
            </a:r>
            <a:r>
              <a:rPr lang="sv-SE" baseline="0" dirty="0"/>
              <a:t> </a:t>
            </a:r>
            <a:r>
              <a:rPr lang="sv-SE" baseline="0" dirty="0" err="1"/>
              <a:t>we</a:t>
            </a:r>
            <a:r>
              <a:rPr lang="sv-SE" baseline="0" dirty="0"/>
              <a:t> do in the </a:t>
            </a:r>
            <a:r>
              <a:rPr lang="sv-SE" baseline="0" dirty="0" err="1"/>
              <a:t>code</a:t>
            </a:r>
            <a:r>
              <a:rPr lang="sv-SE" baseline="0" dirty="0"/>
              <a:t>, </a:t>
            </a:r>
            <a:r>
              <a:rPr lang="sv-SE" baseline="0" dirty="0" err="1"/>
              <a:t>you</a:t>
            </a:r>
            <a:r>
              <a:rPr lang="sv-SE" baseline="0" dirty="0"/>
              <a:t> </a:t>
            </a:r>
            <a:r>
              <a:rPr lang="sv-SE" baseline="0" dirty="0" err="1"/>
              <a:t>can</a:t>
            </a:r>
            <a:r>
              <a:rPr lang="sv-SE" baseline="0" dirty="0"/>
              <a:t> </a:t>
            </a:r>
            <a:r>
              <a:rPr lang="sv-SE" baseline="0" dirty="0" err="1"/>
              <a:t>think</a:t>
            </a:r>
            <a:r>
              <a:rPr lang="sv-SE" baseline="0" dirty="0"/>
              <a:t> </a:t>
            </a:r>
            <a:r>
              <a:rPr lang="sv-SE" baseline="0" dirty="0" err="1"/>
              <a:t>about</a:t>
            </a:r>
            <a:r>
              <a:rPr lang="sv-SE" baseline="0" dirty="0"/>
              <a:t> the </a:t>
            </a:r>
            <a:r>
              <a:rPr lang="hu-HU" dirty="0"/>
              <a:t>Abstraction as </a:t>
            </a:r>
            <a:r>
              <a:rPr lang="sv-SE" dirty="0"/>
              <a:t>the</a:t>
            </a:r>
            <a:r>
              <a:rPr lang="hu-HU" dirty="0"/>
              <a:t> burger, </a:t>
            </a:r>
            <a:r>
              <a:rPr lang="sv-SE" dirty="0"/>
              <a:t>and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think</a:t>
            </a:r>
            <a:r>
              <a:rPr lang="sv-SE" dirty="0"/>
              <a:t> </a:t>
            </a:r>
            <a:r>
              <a:rPr lang="sv-SE" dirty="0" err="1"/>
              <a:t>about</a:t>
            </a:r>
            <a:r>
              <a:rPr lang="sv-SE" dirty="0"/>
              <a:t> the </a:t>
            </a:r>
            <a:r>
              <a:rPr lang="hu-HU" dirty="0"/>
              <a:t>implementation </a:t>
            </a:r>
            <a:r>
              <a:rPr lang="sv-SE" dirty="0"/>
              <a:t>as</a:t>
            </a:r>
            <a:r>
              <a:rPr lang="hu-HU" dirty="0"/>
              <a:t> the combo, we have two</a:t>
            </a:r>
            <a:r>
              <a:rPr lang="hu-HU" baseline="0" dirty="0"/>
              <a:t> implementations here.</a:t>
            </a:r>
          </a:p>
          <a:p>
            <a:r>
              <a:rPr lang="hu-HU" baseline="0" dirty="0" err="1"/>
              <a:t>Fry</a:t>
            </a:r>
            <a:r>
              <a:rPr lang="hu-HU" baseline="0" dirty="0"/>
              <a:t> and </a:t>
            </a:r>
            <a:r>
              <a:rPr lang="hu-HU" baseline="0" dirty="0" err="1"/>
              <a:t>drink</a:t>
            </a:r>
            <a:r>
              <a:rPr lang="hu-HU" baseline="0" dirty="0"/>
              <a:t> </a:t>
            </a:r>
            <a:r>
              <a:rPr lang="hu-HU" baseline="0" dirty="0" err="1"/>
              <a:t>or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veggy</a:t>
            </a:r>
            <a:r>
              <a:rPr lang="hu-HU" baseline="0" dirty="0"/>
              <a:t> and </a:t>
            </a:r>
            <a:r>
              <a:rPr lang="hu-HU" baseline="0" dirty="0" err="1"/>
              <a:t>milk</a:t>
            </a:r>
            <a:endParaRPr lang="hu-HU" baseline="0" dirty="0"/>
          </a:p>
          <a:p>
            <a:r>
              <a:rPr lang="sv-SE" baseline="0" dirty="0"/>
              <a:t>The </a:t>
            </a:r>
            <a:r>
              <a:rPr lang="sv-SE" baseline="0" dirty="0" err="1"/>
              <a:t>concept</a:t>
            </a:r>
            <a:r>
              <a:rPr lang="sv-SE" baseline="0" dirty="0"/>
              <a:t> is </a:t>
            </a:r>
            <a:r>
              <a:rPr lang="sv-SE" baseline="0" dirty="0" err="1"/>
              <a:t>that</a:t>
            </a:r>
            <a:r>
              <a:rPr lang="sv-SE" baseline="0" dirty="0"/>
              <a:t> </a:t>
            </a:r>
            <a:r>
              <a:rPr lang="hu-HU" baseline="0" dirty="0"/>
              <a:t>We are selling the meal not the burger.</a:t>
            </a:r>
          </a:p>
          <a:p>
            <a:r>
              <a:rPr lang="hu-HU" baseline="0" dirty="0"/>
              <a:t>What happens if we introduce a new combo meal, we have to create 4 new menu items. </a:t>
            </a:r>
            <a:r>
              <a:rPr lang="hu-HU" baseline="0" dirty="0" err="1"/>
              <a:t>If</a:t>
            </a:r>
            <a:r>
              <a:rPr lang="hu-HU" baseline="0" dirty="0"/>
              <a:t> </a:t>
            </a:r>
            <a:r>
              <a:rPr lang="hu-HU" baseline="0" dirty="0" err="1"/>
              <a:t>we</a:t>
            </a:r>
            <a:r>
              <a:rPr lang="hu-HU" baseline="0" dirty="0"/>
              <a:t> add a </a:t>
            </a:r>
            <a:r>
              <a:rPr lang="hu-HU" baseline="0" dirty="0" err="1"/>
              <a:t>new</a:t>
            </a:r>
            <a:r>
              <a:rPr lang="hu-HU" baseline="0" dirty="0"/>
              <a:t> </a:t>
            </a:r>
            <a:r>
              <a:rPr lang="hu-HU" baseline="0" dirty="0" err="1"/>
              <a:t>burger</a:t>
            </a:r>
            <a:r>
              <a:rPr lang="hu-HU" baseline="0" dirty="0"/>
              <a:t> </a:t>
            </a:r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need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add 4 </a:t>
            </a:r>
            <a:r>
              <a:rPr lang="hu-HU" baseline="0" dirty="0" err="1"/>
              <a:t>new</a:t>
            </a:r>
            <a:r>
              <a:rPr lang="hu-HU" baseline="0" dirty="0"/>
              <a:t> </a:t>
            </a:r>
            <a:r>
              <a:rPr lang="hu-HU" baseline="0" dirty="0" err="1"/>
              <a:t>menu</a:t>
            </a:r>
            <a:r>
              <a:rPr lang="hu-HU" baseline="0" dirty="0"/>
              <a:t> </a:t>
            </a:r>
            <a:r>
              <a:rPr lang="hu-HU" baseline="0" dirty="0" err="1"/>
              <a:t>item</a:t>
            </a:r>
            <a:r>
              <a:rPr lang="hu-HU" baseline="0" dirty="0"/>
              <a:t>. Or if we change..</a:t>
            </a:r>
            <a:endParaRPr lang="sv-SE" baseline="0" dirty="0"/>
          </a:p>
          <a:p>
            <a:endParaRPr lang="sv-SE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aseline="0" dirty="0"/>
              <a:t>We </a:t>
            </a:r>
            <a:r>
              <a:rPr lang="sv-SE" baseline="0" dirty="0" err="1"/>
              <a:t>should</a:t>
            </a:r>
            <a:r>
              <a:rPr lang="sv-SE" baseline="0" dirty="0"/>
              <a:t> </a:t>
            </a:r>
            <a:r>
              <a:rPr lang="sv-SE" baseline="0" dirty="0" err="1"/>
              <a:t>separate</a:t>
            </a:r>
            <a:r>
              <a:rPr lang="sv-SE" baseline="0" dirty="0"/>
              <a:t> </a:t>
            </a:r>
            <a:r>
              <a:rPr lang="sv-SE" baseline="0" dirty="0" err="1"/>
              <a:t>these</a:t>
            </a:r>
            <a:r>
              <a:rPr lang="sv-SE" baseline="0" dirty="0"/>
              <a:t> </a:t>
            </a:r>
            <a:r>
              <a:rPr lang="sv-SE" baseline="0" dirty="0" err="1"/>
              <a:t>two</a:t>
            </a:r>
            <a:r>
              <a:rPr lang="sv-SE" baseline="0" dirty="0"/>
              <a:t> </a:t>
            </a:r>
            <a:r>
              <a:rPr lang="hu-HU" baseline="0" dirty="0"/>
              <a:t>concepts.</a:t>
            </a:r>
            <a:r>
              <a:rPr lang="sv-SE" baseline="0" dirty="0"/>
              <a:t> On the </a:t>
            </a:r>
            <a:r>
              <a:rPr lang="sv-SE" baseline="0" dirty="0" err="1"/>
              <a:t>next</a:t>
            </a:r>
            <a:r>
              <a:rPr lang="sv-SE" baseline="0" dirty="0"/>
              <a:t> </a:t>
            </a:r>
            <a:r>
              <a:rPr lang="sv-SE" baseline="0" dirty="0" err="1"/>
              <a:t>slide</a:t>
            </a:r>
            <a:r>
              <a:rPr lang="sv-SE" baseline="0" dirty="0"/>
              <a:t> </a:t>
            </a:r>
            <a:r>
              <a:rPr lang="sv-SE" baseline="0" dirty="0" err="1"/>
              <a:t>we</a:t>
            </a:r>
            <a:r>
              <a:rPr lang="sv-SE" baseline="0" dirty="0"/>
              <a:t> </a:t>
            </a:r>
            <a:r>
              <a:rPr lang="sv-SE" baseline="0" dirty="0" err="1"/>
              <a:t>can</a:t>
            </a:r>
            <a:r>
              <a:rPr lang="sv-SE" baseline="0" dirty="0"/>
              <a:t> </a:t>
            </a:r>
            <a:r>
              <a:rPr lang="sv-SE" baseline="0" dirty="0" err="1"/>
              <a:t>see</a:t>
            </a:r>
            <a:r>
              <a:rPr lang="sv-SE" baseline="0" dirty="0"/>
              <a:t> a </a:t>
            </a:r>
            <a:r>
              <a:rPr lang="sv-SE" baseline="0" dirty="0" err="1"/>
              <a:t>simplified</a:t>
            </a:r>
            <a:r>
              <a:rPr lang="sv-SE" baseline="0" dirty="0"/>
              <a:t> </a:t>
            </a:r>
            <a:r>
              <a:rPr lang="sv-SE" baseline="0" dirty="0" err="1"/>
              <a:t>menu</a:t>
            </a:r>
            <a:r>
              <a:rPr lang="sv-SE" baseline="0" dirty="0"/>
              <a:t>.</a:t>
            </a:r>
            <a:endParaRPr lang="hu-HU" baseline="0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9227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Here is a </a:t>
            </a:r>
            <a:r>
              <a:rPr lang="hu-HU" dirty="0" err="1"/>
              <a:t>simplified</a:t>
            </a:r>
            <a:r>
              <a:rPr lang="hu-HU" dirty="0"/>
              <a:t> </a:t>
            </a:r>
            <a:r>
              <a:rPr lang="hu-HU" dirty="0" err="1"/>
              <a:t>menu</a:t>
            </a:r>
            <a:r>
              <a:rPr lang="hu-HU" dirty="0"/>
              <a:t>.</a:t>
            </a:r>
          </a:p>
          <a:p>
            <a:r>
              <a:rPr lang="hu-HU" dirty="0"/>
              <a:t>Creating</a:t>
            </a:r>
            <a:r>
              <a:rPr lang="hu-HU" baseline="0" dirty="0"/>
              <a:t> meal</a:t>
            </a:r>
            <a:r>
              <a:rPr lang="sv-SE" baseline="0" dirty="0"/>
              <a:t> </a:t>
            </a:r>
            <a:r>
              <a:rPr lang="sv-SE" baseline="0" dirty="0" err="1"/>
              <a:t>concept</a:t>
            </a:r>
            <a:r>
              <a:rPr lang="hu-HU" baseline="0" dirty="0"/>
              <a:t> by combining these two together.</a:t>
            </a:r>
          </a:p>
          <a:p>
            <a:r>
              <a:rPr lang="hu-HU" baseline="0" dirty="0"/>
              <a:t>Abstraction and implementation is now two separate things.</a:t>
            </a:r>
            <a:r>
              <a:rPr lang="sv-SE" baseline="0" dirty="0"/>
              <a:t> </a:t>
            </a:r>
            <a:r>
              <a:rPr lang="sv-SE" baseline="0" dirty="0" err="1"/>
              <a:t>They</a:t>
            </a:r>
            <a:r>
              <a:rPr lang="sv-SE" baseline="0" dirty="0"/>
              <a:t> </a:t>
            </a:r>
            <a:r>
              <a:rPr lang="sv-SE" baseline="0" dirty="0" err="1"/>
              <a:t>are</a:t>
            </a:r>
            <a:r>
              <a:rPr lang="sv-SE" baseline="0" dirty="0"/>
              <a:t> </a:t>
            </a:r>
            <a:r>
              <a:rPr lang="sv-SE" baseline="0" dirty="0" err="1"/>
              <a:t>two</a:t>
            </a:r>
            <a:r>
              <a:rPr lang="sv-SE" baseline="0" dirty="0"/>
              <a:t> </a:t>
            </a:r>
            <a:r>
              <a:rPr lang="sv-SE" baseline="0" dirty="0" err="1"/>
              <a:t>separate</a:t>
            </a:r>
            <a:r>
              <a:rPr lang="sv-SE" baseline="0" dirty="0"/>
              <a:t> </a:t>
            </a:r>
            <a:r>
              <a:rPr lang="sv-SE" baseline="0" dirty="0" err="1"/>
              <a:t>concepts</a:t>
            </a:r>
            <a:r>
              <a:rPr lang="sv-SE" baseline="0" dirty="0"/>
              <a:t>.</a:t>
            </a:r>
            <a:endParaRPr lang="hu-HU" baseline="0" dirty="0"/>
          </a:p>
          <a:p>
            <a:r>
              <a:rPr lang="hu-HU" baseline="0" dirty="0"/>
              <a:t>Buger is not ti</a:t>
            </a:r>
            <a:r>
              <a:rPr lang="sv-SE" baseline="0" dirty="0"/>
              <a:t>ed</a:t>
            </a:r>
            <a:r>
              <a:rPr lang="hu-HU" baseline="0" dirty="0"/>
              <a:t> to the combo anymore.</a:t>
            </a:r>
          </a:p>
          <a:p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can</a:t>
            </a:r>
            <a:r>
              <a:rPr lang="hu-HU" baseline="0" dirty="0"/>
              <a:t> add a </a:t>
            </a:r>
            <a:r>
              <a:rPr lang="hu-HU" baseline="0" dirty="0" err="1"/>
              <a:t>different</a:t>
            </a:r>
            <a:r>
              <a:rPr lang="hu-HU" baseline="0" dirty="0"/>
              <a:t> </a:t>
            </a:r>
            <a:r>
              <a:rPr lang="hu-HU" baseline="0" dirty="0" err="1"/>
              <a:t>combo</a:t>
            </a:r>
            <a:r>
              <a:rPr lang="hu-HU" baseline="0" dirty="0"/>
              <a:t> </a:t>
            </a:r>
            <a:r>
              <a:rPr lang="hu-HU" baseline="0" dirty="0" err="1"/>
              <a:t>or</a:t>
            </a:r>
            <a:r>
              <a:rPr lang="hu-HU" baseline="0" dirty="0"/>
              <a:t> </a:t>
            </a:r>
            <a:r>
              <a:rPr lang="hu-HU" baseline="0" dirty="0" err="1"/>
              <a:t>a</a:t>
            </a:r>
            <a:r>
              <a:rPr lang="hu-HU" baseline="0" dirty="0"/>
              <a:t> </a:t>
            </a:r>
            <a:r>
              <a:rPr lang="hu-HU" baseline="0" dirty="0" err="1"/>
              <a:t>new</a:t>
            </a:r>
            <a:r>
              <a:rPr lang="hu-HU" baseline="0" dirty="0"/>
              <a:t> </a:t>
            </a:r>
            <a:r>
              <a:rPr lang="hu-HU" baseline="0" dirty="0" err="1"/>
              <a:t>burger</a:t>
            </a:r>
            <a:r>
              <a:rPr lang="hu-HU" baseline="0" dirty="0"/>
              <a:t>. The </a:t>
            </a:r>
            <a:r>
              <a:rPr lang="hu-HU" baseline="0" dirty="0" err="1"/>
              <a:t>other</a:t>
            </a:r>
            <a:r>
              <a:rPr lang="hu-HU" baseline="0" dirty="0"/>
              <a:t> part </a:t>
            </a:r>
            <a:r>
              <a:rPr lang="hu-HU" baseline="0" dirty="0" err="1"/>
              <a:t>does</a:t>
            </a:r>
            <a:r>
              <a:rPr lang="hu-HU" baseline="0" dirty="0"/>
              <a:t> </a:t>
            </a:r>
            <a:r>
              <a:rPr lang="hu-HU" baseline="0" dirty="0" err="1"/>
              <a:t>not</a:t>
            </a:r>
            <a:r>
              <a:rPr lang="hu-HU" baseline="0" dirty="0"/>
              <a:t> </a:t>
            </a:r>
            <a:r>
              <a:rPr lang="hu-HU" baseline="0" dirty="0" err="1"/>
              <a:t>have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change</a:t>
            </a:r>
            <a:endParaRPr lang="hu-HU" baseline="0" dirty="0"/>
          </a:p>
          <a:p>
            <a:r>
              <a:rPr lang="hu-HU" baseline="0" dirty="0"/>
              <a:t>The custumor can decide how they want to couple these two together, not me who create the menu..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4355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Faq</a:t>
            </a:r>
            <a:r>
              <a:rPr lang="hu-HU" dirty="0"/>
              <a:t>, </a:t>
            </a:r>
            <a:r>
              <a:rPr lang="hu-HU" dirty="0" err="1"/>
              <a:t>book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all</a:t>
            </a:r>
            <a:r>
              <a:rPr lang="hu-HU" dirty="0"/>
              <a:t> </a:t>
            </a:r>
            <a:r>
              <a:rPr lang="hu-HU" dirty="0" err="1"/>
              <a:t>kinds</a:t>
            </a:r>
            <a:r>
              <a:rPr lang="hu-HU" dirty="0"/>
              <a:t> of </a:t>
            </a:r>
            <a:r>
              <a:rPr lang="hu-HU" dirty="0" err="1"/>
              <a:t>documents</a:t>
            </a:r>
            <a:r>
              <a:rPr lang="hu-HU" baseline="0" dirty="0"/>
              <a:t> </a:t>
            </a:r>
            <a:r>
              <a:rPr lang="hu-HU" baseline="0" dirty="0" err="1"/>
              <a:t>or</a:t>
            </a:r>
            <a:r>
              <a:rPr lang="hu-HU" baseline="0" dirty="0"/>
              <a:t> </a:t>
            </a:r>
            <a:r>
              <a:rPr lang="hu-HU" baseline="0" dirty="0" err="1"/>
              <a:t>manuscripts</a:t>
            </a:r>
            <a:r>
              <a:rPr lang="hu-HU" baseline="0" dirty="0"/>
              <a:t>. </a:t>
            </a:r>
            <a:r>
              <a:rPr lang="hu-HU" baseline="0" dirty="0" err="1"/>
              <a:t>These</a:t>
            </a:r>
            <a:r>
              <a:rPr lang="hu-HU" baseline="0" dirty="0"/>
              <a:t> has </a:t>
            </a:r>
            <a:r>
              <a:rPr lang="hu-HU" baseline="0" dirty="0" err="1"/>
              <a:t>different</a:t>
            </a:r>
            <a:r>
              <a:rPr lang="hu-HU" baseline="0" dirty="0"/>
              <a:t> </a:t>
            </a:r>
            <a:r>
              <a:rPr lang="hu-HU" baseline="0" dirty="0" err="1"/>
              <a:t>attributes</a:t>
            </a:r>
            <a:r>
              <a:rPr lang="hu-HU" baseline="0" dirty="0"/>
              <a:t>.</a:t>
            </a:r>
          </a:p>
          <a:p>
            <a:r>
              <a:rPr lang="hu-HU" baseline="0" dirty="0"/>
              <a:t>Each has a Print.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1937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aseline="0" dirty="0"/>
              <a:t>If we would stick to this solution than we would have a large headach</a:t>
            </a:r>
            <a:r>
              <a:rPr lang="sv-SE" baseline="0" dirty="0"/>
              <a:t>e </a:t>
            </a:r>
            <a:r>
              <a:rPr lang="hu-HU" baseline="0" dirty="0"/>
              <a:t>in the ma</a:t>
            </a:r>
            <a:r>
              <a:rPr lang="sv-SE" baseline="0" dirty="0"/>
              <a:t>i</a:t>
            </a:r>
            <a:r>
              <a:rPr lang="hu-HU" baseline="0" dirty="0"/>
              <a:t>ntenance</a:t>
            </a:r>
            <a:r>
              <a:rPr lang="sv-SE" baseline="0" dirty="0"/>
              <a:t>, </a:t>
            </a:r>
            <a:r>
              <a:rPr lang="sv-SE" baseline="0" dirty="0" err="1"/>
              <a:t>since</a:t>
            </a:r>
            <a:r>
              <a:rPr lang="sv-SE" baseline="0" dirty="0"/>
              <a:t> </a:t>
            </a:r>
            <a:r>
              <a:rPr lang="sv-SE" baseline="0" dirty="0" err="1"/>
              <a:t>we</a:t>
            </a:r>
            <a:r>
              <a:rPr lang="sv-SE" baseline="0" dirty="0"/>
              <a:t> </a:t>
            </a:r>
            <a:r>
              <a:rPr lang="sv-SE" baseline="0" dirty="0" err="1"/>
              <a:t>would</a:t>
            </a:r>
            <a:r>
              <a:rPr lang="sv-SE" baseline="0" dirty="0"/>
              <a:t> </a:t>
            </a:r>
            <a:r>
              <a:rPr lang="sv-SE" baseline="0" dirty="0" err="1"/>
              <a:t>have</a:t>
            </a:r>
            <a:r>
              <a:rPr lang="sv-SE" baseline="0" dirty="0"/>
              <a:t> a </a:t>
            </a:r>
            <a:r>
              <a:rPr lang="sv-SE" baseline="0" dirty="0" err="1"/>
              <a:t>lot</a:t>
            </a:r>
            <a:r>
              <a:rPr lang="sv-SE" baseline="0" dirty="0"/>
              <a:t> </a:t>
            </a:r>
            <a:r>
              <a:rPr lang="sv-SE" baseline="0" dirty="0" err="1"/>
              <a:t>of</a:t>
            </a:r>
            <a:r>
              <a:rPr lang="sv-SE" baseline="0" dirty="0"/>
              <a:t> ”versions” </a:t>
            </a:r>
            <a:r>
              <a:rPr lang="sv-SE" baseline="0" dirty="0" err="1"/>
              <a:t>of</a:t>
            </a:r>
            <a:r>
              <a:rPr lang="sv-SE" baseline="0" dirty="0"/>
              <a:t> the </a:t>
            </a:r>
            <a:r>
              <a:rPr lang="sv-SE" baseline="0" dirty="0" err="1"/>
              <a:t>books</a:t>
            </a:r>
            <a:r>
              <a:rPr lang="sv-SE" baseline="0" dirty="0"/>
              <a:t>, </a:t>
            </a:r>
            <a:r>
              <a:rPr lang="sv-SE" baseline="0" dirty="0" err="1"/>
              <a:t>faq</a:t>
            </a:r>
            <a:r>
              <a:rPr lang="sv-SE" baseline="0" dirty="0"/>
              <a:t> and termpaper </a:t>
            </a:r>
            <a:r>
              <a:rPr lang="sv-SE" baseline="0" dirty="0" err="1"/>
              <a:t>based</a:t>
            </a:r>
            <a:r>
              <a:rPr lang="sv-SE" baseline="0" dirty="0"/>
              <a:t> on the formatting.</a:t>
            </a:r>
            <a:endParaRPr lang="hu-HU" baseline="0" dirty="0"/>
          </a:p>
          <a:p>
            <a:r>
              <a:rPr lang="hu-HU" baseline="0" dirty="0"/>
              <a:t>For a new formatting </a:t>
            </a:r>
            <a:r>
              <a:rPr lang="sv-SE" baseline="0" dirty="0"/>
              <a:t>(like </a:t>
            </a:r>
            <a:r>
              <a:rPr lang="sv-SE" baseline="0" dirty="0" err="1"/>
              <a:t>BackwardsFormatting</a:t>
            </a:r>
            <a:r>
              <a:rPr lang="sv-SE" baseline="0" dirty="0"/>
              <a:t>) </a:t>
            </a:r>
            <a:r>
              <a:rPr lang="hu-HU" baseline="0" dirty="0"/>
              <a:t>we have to create a new Book, faq  and Termpaper </a:t>
            </a:r>
            <a:r>
              <a:rPr lang="sv-SE" baseline="0" dirty="0" err="1"/>
              <a:t>backwards</a:t>
            </a:r>
            <a:r>
              <a:rPr lang="hu-HU" baseline="0" dirty="0"/>
              <a:t> formatting version.</a:t>
            </a:r>
          </a:p>
          <a:p>
            <a:r>
              <a:rPr lang="hu-HU" baseline="0" dirty="0"/>
              <a:t>Print is an </a:t>
            </a:r>
            <a:r>
              <a:rPr lang="hu-HU" baseline="0" dirty="0" err="1"/>
              <a:t>implementation</a:t>
            </a:r>
            <a:r>
              <a:rPr lang="hu-HU" baseline="0" dirty="0"/>
              <a:t> of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IManuscript</a:t>
            </a:r>
            <a:r>
              <a:rPr lang="hu-HU" baseline="0" dirty="0"/>
              <a:t> </a:t>
            </a:r>
            <a:r>
              <a:rPr lang="hu-HU" baseline="0" dirty="0" err="1"/>
              <a:t>interface</a:t>
            </a:r>
            <a:r>
              <a:rPr lang="hu-HU" baseline="0" dirty="0"/>
              <a:t>.</a:t>
            </a:r>
          </a:p>
          <a:p>
            <a:r>
              <a:rPr lang="hu-HU" baseline="0" dirty="0"/>
              <a:t>But what we want is to have an other level of abstraction.</a:t>
            </a:r>
            <a:r>
              <a:rPr lang="sv-SE" baseline="0" dirty="0"/>
              <a:t> </a:t>
            </a:r>
            <a:r>
              <a:rPr lang="sv-SE" baseline="0" dirty="0" err="1"/>
              <a:t>We</a:t>
            </a:r>
            <a:r>
              <a:rPr lang="sv-SE" baseline="0" dirty="0"/>
              <a:t> </a:t>
            </a:r>
            <a:r>
              <a:rPr lang="sv-SE" baseline="0" dirty="0" err="1"/>
              <a:t>decouple</a:t>
            </a:r>
            <a:r>
              <a:rPr lang="sv-SE" baseline="0" dirty="0"/>
              <a:t> the formatting from the Printing.</a:t>
            </a:r>
            <a:endParaRPr lang="hu-HU" baseline="0" dirty="0"/>
          </a:p>
          <a:p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are</a:t>
            </a:r>
            <a:r>
              <a:rPr lang="hu-HU" baseline="0" dirty="0"/>
              <a:t> </a:t>
            </a:r>
            <a:r>
              <a:rPr lang="hu-HU" baseline="0" dirty="0" err="1"/>
              <a:t>going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create</a:t>
            </a:r>
            <a:r>
              <a:rPr lang="hu-HU" baseline="0" dirty="0"/>
              <a:t> an </a:t>
            </a:r>
            <a:r>
              <a:rPr lang="hu-HU" baseline="0" dirty="0" err="1"/>
              <a:t>abstraction</a:t>
            </a:r>
            <a:r>
              <a:rPr lang="hu-HU" baseline="0" dirty="0"/>
              <a:t> </a:t>
            </a:r>
            <a:r>
              <a:rPr lang="hu-HU" baseline="0" dirty="0" err="1"/>
              <a:t>for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implementation</a:t>
            </a:r>
            <a:r>
              <a:rPr lang="hu-HU" baseline="0" dirty="0"/>
              <a:t> of </a:t>
            </a:r>
            <a:r>
              <a:rPr lang="hu-HU" baseline="0" dirty="0" err="1"/>
              <a:t>formatting</a:t>
            </a:r>
            <a:r>
              <a:rPr lang="hu-HU" baseline="0" dirty="0"/>
              <a:t> and </a:t>
            </a:r>
            <a:r>
              <a:rPr lang="hu-HU" baseline="0" dirty="0" err="1"/>
              <a:t>that</a:t>
            </a:r>
            <a:r>
              <a:rPr lang="hu-HU" baseline="0" dirty="0"/>
              <a:t> is </a:t>
            </a:r>
            <a:r>
              <a:rPr lang="hu-HU" baseline="0" dirty="0" err="1"/>
              <a:t>going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take</a:t>
            </a:r>
            <a:r>
              <a:rPr lang="hu-HU" baseline="0" dirty="0"/>
              <a:t> </a:t>
            </a:r>
            <a:r>
              <a:rPr lang="hu-HU" baseline="0" dirty="0" err="1"/>
              <a:t>us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Bridge</a:t>
            </a:r>
            <a:r>
              <a:rPr lang="hu-HU" baseline="0" dirty="0"/>
              <a:t> </a:t>
            </a:r>
            <a:r>
              <a:rPr lang="hu-HU" baseline="0" dirty="0" err="1"/>
              <a:t>pattern</a:t>
            </a:r>
            <a:r>
              <a:rPr lang="hu-HU" baseline="0" dirty="0"/>
              <a:t>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9020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  <a:p>
            <a:r>
              <a:rPr lang="hu-HU" dirty="0"/>
              <a:t>What</a:t>
            </a:r>
            <a:r>
              <a:rPr lang="hu-HU" baseline="0" dirty="0"/>
              <a:t> we really want is to force those who implements the IManuScript to tak</a:t>
            </a:r>
            <a:r>
              <a:rPr lang="sv-SE" baseline="0" dirty="0"/>
              <a:t>e</a:t>
            </a:r>
            <a:r>
              <a:rPr lang="hu-HU" baseline="0" dirty="0"/>
              <a:t> a formatter.</a:t>
            </a:r>
          </a:p>
          <a:p>
            <a:r>
              <a:rPr lang="hu-HU" baseline="0" dirty="0"/>
              <a:t>If you are an I</a:t>
            </a:r>
            <a:r>
              <a:rPr lang="sv-SE" baseline="0" dirty="0"/>
              <a:t>M</a:t>
            </a:r>
            <a:r>
              <a:rPr lang="hu-HU" baseline="0" dirty="0"/>
              <a:t>anuScript, then you need to have a formatter.</a:t>
            </a:r>
          </a:p>
          <a:p>
            <a:r>
              <a:rPr lang="hu-HU" baseline="0" dirty="0" err="1"/>
              <a:t>Lets</a:t>
            </a:r>
            <a:r>
              <a:rPr lang="hu-HU" baseline="0" dirty="0"/>
              <a:t> </a:t>
            </a:r>
            <a:r>
              <a:rPr lang="hu-HU" baseline="0" dirty="0" err="1"/>
              <a:t>define</a:t>
            </a:r>
            <a:r>
              <a:rPr lang="hu-HU" baseline="0" dirty="0"/>
              <a:t> a </a:t>
            </a:r>
            <a:r>
              <a:rPr lang="hu-HU" baseline="0" dirty="0" err="1"/>
              <a:t>constructor</a:t>
            </a:r>
            <a:r>
              <a:rPr lang="hu-HU" baseline="0" dirty="0"/>
              <a:t> </a:t>
            </a:r>
            <a:r>
              <a:rPr lang="hu-HU" baseline="0" dirty="0" err="1"/>
              <a:t>in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IManuScript</a:t>
            </a:r>
            <a:r>
              <a:rPr lang="hu-HU" baseline="0" dirty="0"/>
              <a:t>, </a:t>
            </a:r>
            <a:r>
              <a:rPr lang="hu-HU" baseline="0" dirty="0" err="1"/>
              <a:t>which</a:t>
            </a:r>
            <a:r>
              <a:rPr lang="hu-HU" baseline="0" dirty="0"/>
              <a:t> </a:t>
            </a:r>
            <a:r>
              <a:rPr lang="hu-HU" baseline="0" dirty="0" err="1"/>
              <a:t>accepts</a:t>
            </a:r>
            <a:r>
              <a:rPr lang="hu-HU" baseline="0" dirty="0"/>
              <a:t> </a:t>
            </a:r>
            <a:r>
              <a:rPr lang="hu-HU" baseline="0" dirty="0" err="1"/>
              <a:t>a</a:t>
            </a:r>
            <a:r>
              <a:rPr lang="hu-HU" baseline="0" dirty="0"/>
              <a:t> </a:t>
            </a:r>
            <a:r>
              <a:rPr lang="hu-HU" baseline="0" dirty="0" err="1"/>
              <a:t>formatter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extended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abilitiy</a:t>
            </a:r>
            <a:r>
              <a:rPr lang="hu-HU" baseline="0" dirty="0"/>
              <a:t> of a </a:t>
            </a:r>
            <a:r>
              <a:rPr lang="hu-HU" baseline="0" dirty="0" err="1"/>
              <a:t>set</a:t>
            </a:r>
            <a:r>
              <a:rPr lang="hu-HU" baseline="0" dirty="0"/>
              <a:t> of </a:t>
            </a:r>
            <a:r>
              <a:rPr lang="hu-HU" baseline="0" dirty="0" err="1"/>
              <a:t>classes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successfully</a:t>
            </a:r>
            <a:r>
              <a:rPr lang="hu-HU" baseline="0" dirty="0"/>
              <a:t> </a:t>
            </a:r>
            <a:r>
              <a:rPr lang="hu-HU" baseline="0" dirty="0" err="1"/>
              <a:t>decouple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abstraction</a:t>
            </a:r>
            <a:r>
              <a:rPr lang="hu-HU" baseline="0" dirty="0"/>
              <a:t> </a:t>
            </a:r>
            <a:r>
              <a:rPr lang="hu-HU" baseline="0" dirty="0" err="1"/>
              <a:t>from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implementation</a:t>
            </a:r>
            <a:r>
              <a:rPr lang="hu-HU" baseline="0" dirty="0"/>
              <a:t>.</a:t>
            </a:r>
          </a:p>
          <a:p>
            <a:endParaRPr lang="hu-HU" baseline="0" dirty="0"/>
          </a:p>
          <a:p>
            <a:r>
              <a:rPr lang="hu-HU" baseline="0" dirty="0"/>
              <a:t>We refer to the relationship between IManuScript an</a:t>
            </a:r>
            <a:r>
              <a:rPr lang="sv-SE" baseline="0" dirty="0"/>
              <a:t>d the</a:t>
            </a:r>
            <a:r>
              <a:rPr lang="hu-HU" baseline="0" dirty="0"/>
              <a:t> Iformatter as a bridge, because its bridges the abstraction and its implementation, and letting them vary independently.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7673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dirty="0" err="1"/>
              <a:t>Abstraction</a:t>
            </a:r>
            <a:r>
              <a:rPr lang="hu-HU" baseline="0" dirty="0"/>
              <a:t> </a:t>
            </a:r>
            <a:r>
              <a:rPr lang="hu-HU" baseline="0" dirty="0" err="1"/>
              <a:t>in</a:t>
            </a:r>
            <a:r>
              <a:rPr lang="hu-HU" baseline="0" dirty="0"/>
              <a:t> </a:t>
            </a:r>
            <a:r>
              <a:rPr lang="hu-HU" baseline="0" dirty="0" err="1"/>
              <a:t>our</a:t>
            </a:r>
            <a:r>
              <a:rPr lang="hu-HU" baseline="0" dirty="0"/>
              <a:t> </a:t>
            </a:r>
            <a:r>
              <a:rPr lang="hu-HU" baseline="0" dirty="0" err="1"/>
              <a:t>example</a:t>
            </a:r>
            <a:r>
              <a:rPr lang="hu-HU" baseline="0" dirty="0"/>
              <a:t> </a:t>
            </a:r>
            <a:r>
              <a:rPr lang="hu-HU" baseline="0" dirty="0" err="1"/>
              <a:t>was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IManuscript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That</a:t>
            </a:r>
            <a:r>
              <a:rPr lang="hu-HU" baseline="0" dirty="0"/>
              <a:t> </a:t>
            </a:r>
            <a:r>
              <a:rPr lang="hu-HU" baseline="0" dirty="0" err="1"/>
              <a:t>was</a:t>
            </a:r>
            <a:r>
              <a:rPr lang="hu-HU" baseline="0" dirty="0"/>
              <a:t> a </a:t>
            </a:r>
            <a:r>
              <a:rPr lang="hu-HU" baseline="0" dirty="0" err="1"/>
              <a:t>way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Print a </a:t>
            </a:r>
            <a:r>
              <a:rPr lang="hu-HU" baseline="0" dirty="0" err="1"/>
              <a:t>document</a:t>
            </a:r>
            <a:r>
              <a:rPr lang="hu-HU" baseline="0" dirty="0"/>
              <a:t>. </a:t>
            </a:r>
            <a:r>
              <a:rPr lang="hu-HU" baseline="0" dirty="0" err="1"/>
              <a:t>That</a:t>
            </a:r>
            <a:r>
              <a:rPr lang="hu-HU" baseline="0" dirty="0"/>
              <a:t> </a:t>
            </a:r>
            <a:r>
              <a:rPr lang="hu-HU" baseline="0" dirty="0" err="1"/>
              <a:t>was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concept</a:t>
            </a:r>
            <a:r>
              <a:rPr lang="hu-HU" baseline="0" dirty="0"/>
              <a:t> </a:t>
            </a:r>
            <a:r>
              <a:rPr lang="hu-HU" baseline="0" dirty="0" err="1"/>
              <a:t>behind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abstraction</a:t>
            </a:r>
            <a:r>
              <a:rPr lang="hu-HU" baseline="0" dirty="0"/>
              <a:t>.</a:t>
            </a:r>
          </a:p>
          <a:p>
            <a:r>
              <a:rPr lang="hu-HU" baseline="0" dirty="0" err="1"/>
              <a:t>Refined</a:t>
            </a:r>
            <a:r>
              <a:rPr lang="hu-HU" baseline="0" dirty="0"/>
              <a:t> </a:t>
            </a:r>
            <a:r>
              <a:rPr lang="hu-HU" baseline="0" dirty="0" err="1"/>
              <a:t>Abstraction</a:t>
            </a:r>
            <a:r>
              <a:rPr lang="hu-HU" baseline="0" dirty="0"/>
              <a:t> </a:t>
            </a:r>
            <a:r>
              <a:rPr lang="hu-HU" baseline="0" dirty="0" err="1"/>
              <a:t>implemented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IManuScript</a:t>
            </a:r>
            <a:r>
              <a:rPr lang="hu-HU" baseline="0" dirty="0"/>
              <a:t> </a:t>
            </a:r>
            <a:r>
              <a:rPr lang="hu-HU" baseline="0" dirty="0" err="1"/>
              <a:t>interface</a:t>
            </a:r>
            <a:r>
              <a:rPr lang="hu-HU" baseline="0" dirty="0"/>
              <a:t>. </a:t>
            </a:r>
            <a:r>
              <a:rPr lang="hu-HU" baseline="0" dirty="0" err="1"/>
              <a:t>We</a:t>
            </a:r>
            <a:r>
              <a:rPr lang="hu-HU" baseline="0" dirty="0"/>
              <a:t> had a </a:t>
            </a:r>
            <a:r>
              <a:rPr lang="hu-HU" baseline="0" dirty="0" err="1"/>
              <a:t>book</a:t>
            </a:r>
            <a:r>
              <a:rPr lang="hu-HU" baseline="0" dirty="0"/>
              <a:t> </a:t>
            </a:r>
            <a:r>
              <a:rPr lang="hu-HU" baseline="0" dirty="0" err="1"/>
              <a:t>a</a:t>
            </a:r>
            <a:r>
              <a:rPr lang="hu-HU" baseline="0" dirty="0"/>
              <a:t> </a:t>
            </a:r>
            <a:r>
              <a:rPr lang="hu-HU" baseline="0" dirty="0" err="1"/>
              <a:t>paper</a:t>
            </a:r>
            <a:r>
              <a:rPr lang="hu-HU" baseline="0" dirty="0"/>
              <a:t> and a FAQ.</a:t>
            </a:r>
          </a:p>
          <a:p>
            <a:endParaRPr lang="hu-HU" baseline="0" dirty="0"/>
          </a:p>
          <a:p>
            <a:r>
              <a:rPr lang="hu-HU" b="1" baseline="0" dirty="0" err="1"/>
              <a:t>Implementor</a:t>
            </a:r>
            <a:r>
              <a:rPr lang="hu-HU" baseline="0" dirty="0"/>
              <a:t> </a:t>
            </a:r>
            <a:r>
              <a:rPr lang="hu-HU" baseline="0" dirty="0" err="1"/>
              <a:t>in</a:t>
            </a:r>
            <a:r>
              <a:rPr lang="hu-HU" baseline="0" dirty="0"/>
              <a:t> </a:t>
            </a:r>
            <a:r>
              <a:rPr lang="hu-HU" baseline="0" dirty="0" err="1"/>
              <a:t>our</a:t>
            </a:r>
            <a:r>
              <a:rPr lang="hu-HU" baseline="0" dirty="0"/>
              <a:t> </a:t>
            </a:r>
            <a:r>
              <a:rPr lang="hu-HU" baseline="0" dirty="0" err="1"/>
              <a:t>example</a:t>
            </a:r>
            <a:r>
              <a:rPr lang="hu-HU" baseline="0" dirty="0"/>
              <a:t> is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formatter</a:t>
            </a:r>
            <a:r>
              <a:rPr lang="hu-HU" baseline="0" dirty="0"/>
              <a:t>.</a:t>
            </a:r>
          </a:p>
          <a:p>
            <a:r>
              <a:rPr lang="hu-HU" baseline="0" dirty="0"/>
              <a:t>The </a:t>
            </a:r>
            <a:r>
              <a:rPr lang="hu-HU" baseline="0" dirty="0" err="1"/>
              <a:t>Abstraction</a:t>
            </a:r>
            <a:r>
              <a:rPr lang="hu-HU" baseline="0" dirty="0"/>
              <a:t> </a:t>
            </a:r>
            <a:r>
              <a:rPr lang="hu-HU" baseline="0" dirty="0" err="1"/>
              <a:t>uses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implementor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implement</a:t>
            </a:r>
            <a:r>
              <a:rPr lang="hu-HU" baseline="0" dirty="0"/>
              <a:t>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formatting</a:t>
            </a:r>
            <a:r>
              <a:rPr lang="hu-HU" baseline="0" dirty="0"/>
              <a:t> of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book</a:t>
            </a:r>
            <a:r>
              <a:rPr lang="hu-HU" baseline="0" dirty="0"/>
              <a:t>.</a:t>
            </a:r>
          </a:p>
          <a:p>
            <a:r>
              <a:rPr lang="hu-HU" baseline="0" dirty="0"/>
              <a:t>We didnt w</a:t>
            </a:r>
            <a:r>
              <a:rPr lang="sv-SE" baseline="0" dirty="0"/>
              <a:t>a</a:t>
            </a:r>
            <a:r>
              <a:rPr lang="hu-HU" baseline="0" dirty="0"/>
              <a:t>n</a:t>
            </a:r>
            <a:r>
              <a:rPr lang="sv-SE" baseline="0" dirty="0"/>
              <a:t>t</a:t>
            </a:r>
            <a:r>
              <a:rPr lang="hu-HU" baseline="0" dirty="0"/>
              <a:t> the formatter to be tide to the type of the manuscript. We didnt want that a book should have only one type of formatting, like standard or </a:t>
            </a:r>
            <a:r>
              <a:rPr lang="sv-SE" baseline="0" dirty="0" err="1"/>
              <a:t>Backwards</a:t>
            </a:r>
            <a:r>
              <a:rPr lang="sv-SE" baseline="0" dirty="0"/>
              <a:t>.</a:t>
            </a:r>
            <a:endParaRPr lang="hu-HU" baseline="0" dirty="0"/>
          </a:p>
          <a:p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didnt</a:t>
            </a:r>
            <a:r>
              <a:rPr lang="hu-HU" baseline="0" dirty="0"/>
              <a:t> </a:t>
            </a:r>
            <a:r>
              <a:rPr lang="hu-HU" baseline="0" dirty="0" err="1"/>
              <a:t>want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have</a:t>
            </a:r>
            <a:r>
              <a:rPr lang="hu-HU" baseline="0" dirty="0"/>
              <a:t> </a:t>
            </a:r>
            <a:r>
              <a:rPr lang="hu-HU" baseline="0" dirty="0" err="1"/>
              <a:t>all</a:t>
            </a:r>
            <a:r>
              <a:rPr lang="hu-HU" baseline="0" dirty="0"/>
              <a:t> of </a:t>
            </a:r>
            <a:r>
              <a:rPr lang="hu-HU" baseline="0" dirty="0" err="1"/>
              <a:t>these</a:t>
            </a:r>
            <a:r>
              <a:rPr lang="hu-HU" baseline="0" dirty="0"/>
              <a:t> </a:t>
            </a:r>
            <a:r>
              <a:rPr lang="hu-HU" baseline="0" dirty="0" err="1"/>
              <a:t>combination</a:t>
            </a:r>
            <a:r>
              <a:rPr lang="hu-HU" baseline="0" dirty="0"/>
              <a:t> </a:t>
            </a:r>
            <a:r>
              <a:rPr lang="hu-HU" baseline="0" dirty="0" err="1"/>
              <a:t>for</a:t>
            </a:r>
            <a:r>
              <a:rPr lang="hu-HU" baseline="0" dirty="0"/>
              <a:t> </a:t>
            </a:r>
            <a:r>
              <a:rPr lang="hu-HU" baseline="0" dirty="0" err="1"/>
              <a:t>every</a:t>
            </a:r>
            <a:r>
              <a:rPr lang="hu-HU" baseline="0" dirty="0"/>
              <a:t> </a:t>
            </a:r>
            <a:r>
              <a:rPr lang="hu-HU" baseline="0" dirty="0" err="1"/>
              <a:t>abstraction</a:t>
            </a:r>
            <a:r>
              <a:rPr lang="hu-HU" baseline="0" dirty="0"/>
              <a:t> and </a:t>
            </a:r>
            <a:r>
              <a:rPr lang="hu-HU" baseline="0" dirty="0" err="1"/>
              <a:t>every</a:t>
            </a:r>
            <a:r>
              <a:rPr lang="hu-HU" baseline="0" dirty="0"/>
              <a:t> </a:t>
            </a:r>
            <a:r>
              <a:rPr lang="hu-HU" baseline="0" dirty="0" err="1"/>
              <a:t>implementation</a:t>
            </a:r>
            <a:r>
              <a:rPr lang="hu-HU" baseline="0" dirty="0"/>
              <a:t>.</a:t>
            </a:r>
          </a:p>
          <a:p>
            <a:endParaRPr lang="hu-HU" baseline="0" dirty="0"/>
          </a:p>
          <a:p>
            <a:r>
              <a:rPr lang="hu-H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</a:t>
            </a:r>
            <a:r>
              <a:rPr lang="hu-H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hu-H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endParaRPr lang="hu-H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Implementor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interface provides only primitive operations,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Abstraction defines higher-level operations based on these</a:t>
            </a:r>
          </a:p>
          <a:p>
            <a:r>
              <a:rPr lang="hu-H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primitives</a:t>
            </a:r>
            <a:r>
              <a:rPr lang="hu-H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hu-HU" baseline="0" dirty="0"/>
          </a:p>
          <a:p>
            <a:endParaRPr lang="hu-HU" baseline="0" dirty="0"/>
          </a:p>
          <a:p>
            <a:r>
              <a:rPr lang="hu-HU" baseline="0" dirty="0" err="1"/>
              <a:t>Implementor</a:t>
            </a:r>
            <a:r>
              <a:rPr lang="hu-HU" baseline="0" dirty="0"/>
              <a:t> </a:t>
            </a:r>
            <a:r>
              <a:rPr lang="hu-HU" baseline="0" dirty="0" err="1"/>
              <a:t>have</a:t>
            </a:r>
            <a:r>
              <a:rPr lang="hu-HU" baseline="0" dirty="0"/>
              <a:t> </a:t>
            </a:r>
            <a:r>
              <a:rPr lang="hu-HU" baseline="0" dirty="0" err="1"/>
              <a:t>several</a:t>
            </a:r>
            <a:r>
              <a:rPr lang="hu-HU" baseline="0" dirty="0"/>
              <a:t> </a:t>
            </a:r>
            <a:r>
              <a:rPr lang="hu-HU" b="1" baseline="0" dirty="0" err="1"/>
              <a:t>ConcreteImplementor</a:t>
            </a:r>
            <a:r>
              <a:rPr lang="hu-HU" baseline="0" dirty="0"/>
              <a:t>. </a:t>
            </a:r>
            <a:r>
              <a:rPr lang="hu-HU" baseline="0" dirty="0" err="1"/>
              <a:t>This</a:t>
            </a:r>
            <a:r>
              <a:rPr lang="hu-HU" baseline="0" dirty="0"/>
              <a:t> </a:t>
            </a:r>
            <a:r>
              <a:rPr lang="hu-HU" baseline="0" dirty="0" err="1"/>
              <a:t>hieararchy</a:t>
            </a:r>
            <a:r>
              <a:rPr lang="hu-HU" baseline="0" dirty="0"/>
              <a:t> </a:t>
            </a:r>
            <a:r>
              <a:rPr lang="hu-HU" baseline="0" dirty="0" err="1"/>
              <a:t>allows</a:t>
            </a:r>
            <a:r>
              <a:rPr lang="hu-HU" baseline="0" dirty="0"/>
              <a:t> </a:t>
            </a:r>
            <a:r>
              <a:rPr lang="hu-HU" baseline="0" dirty="0" err="1"/>
              <a:t>us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create</a:t>
            </a:r>
            <a:r>
              <a:rPr lang="hu-HU" baseline="0" dirty="0"/>
              <a:t> </a:t>
            </a:r>
            <a:r>
              <a:rPr lang="hu-HU" baseline="0" dirty="0" err="1"/>
              <a:t>new</a:t>
            </a:r>
            <a:r>
              <a:rPr lang="hu-HU" baseline="0" dirty="0"/>
              <a:t> </a:t>
            </a:r>
            <a:r>
              <a:rPr lang="hu-HU" baseline="0" dirty="0" err="1"/>
              <a:t>IManuScript</a:t>
            </a:r>
            <a:r>
              <a:rPr lang="hu-HU" baseline="0" dirty="0"/>
              <a:t> </a:t>
            </a:r>
            <a:r>
              <a:rPr lang="hu-HU" baseline="0" dirty="0" err="1"/>
              <a:t>or</a:t>
            </a:r>
            <a:r>
              <a:rPr lang="hu-HU" baseline="0" dirty="0"/>
              <a:t> </a:t>
            </a:r>
            <a:r>
              <a:rPr lang="hu-HU" baseline="0" dirty="0" err="1"/>
              <a:t>new</a:t>
            </a:r>
            <a:r>
              <a:rPr lang="hu-HU" baseline="0" dirty="0"/>
              <a:t> </a:t>
            </a:r>
            <a:r>
              <a:rPr lang="hu-HU" baseline="0" dirty="0" err="1"/>
              <a:t>formatting</a:t>
            </a:r>
            <a:r>
              <a:rPr lang="hu-HU" baseline="0" dirty="0"/>
              <a:t> and </a:t>
            </a:r>
            <a:r>
              <a:rPr lang="hu-HU" baseline="0" dirty="0" err="1"/>
              <a:t>combining</a:t>
            </a:r>
            <a:r>
              <a:rPr lang="hu-HU" baseline="0" dirty="0"/>
              <a:t> </a:t>
            </a:r>
            <a:r>
              <a:rPr lang="hu-HU" baseline="0" dirty="0" err="1"/>
              <a:t>them</a:t>
            </a:r>
            <a:r>
              <a:rPr lang="hu-HU" baseline="0" dirty="0"/>
              <a:t> </a:t>
            </a:r>
            <a:r>
              <a:rPr lang="hu-HU" baseline="0" dirty="0" err="1"/>
              <a:t>together</a:t>
            </a:r>
            <a:r>
              <a:rPr lang="hu-HU" baseline="0" dirty="0"/>
              <a:t>.</a:t>
            </a:r>
          </a:p>
          <a:p>
            <a:endParaRPr lang="hu-HU" baseline="0" dirty="0"/>
          </a:p>
          <a:p>
            <a:r>
              <a:rPr lang="hu-HU" baseline="0" dirty="0" err="1"/>
              <a:t>One</a:t>
            </a:r>
            <a:r>
              <a:rPr lang="hu-HU" baseline="0" dirty="0"/>
              <a:t> </a:t>
            </a:r>
            <a:r>
              <a:rPr lang="hu-HU" baseline="0" dirty="0" err="1"/>
              <a:t>thing</a:t>
            </a:r>
            <a:r>
              <a:rPr lang="hu-HU" baseline="0" dirty="0"/>
              <a:t> </a:t>
            </a:r>
            <a:r>
              <a:rPr lang="hu-HU" baseline="0" dirty="0" err="1"/>
              <a:t>with</a:t>
            </a:r>
            <a:r>
              <a:rPr lang="hu-HU" baseline="0" dirty="0"/>
              <a:t> </a:t>
            </a:r>
            <a:r>
              <a:rPr lang="hu-HU" baseline="0" dirty="0" err="1"/>
              <a:t>this</a:t>
            </a:r>
            <a:r>
              <a:rPr lang="hu-HU" baseline="0" dirty="0"/>
              <a:t> </a:t>
            </a:r>
            <a:r>
              <a:rPr lang="hu-HU" baseline="0" dirty="0" err="1"/>
              <a:t>Bridge</a:t>
            </a:r>
            <a:r>
              <a:rPr lang="hu-HU" baseline="0" dirty="0"/>
              <a:t> </a:t>
            </a:r>
            <a:r>
              <a:rPr lang="hu-HU" baseline="0" dirty="0" err="1"/>
              <a:t>pattern</a:t>
            </a:r>
            <a:r>
              <a:rPr lang="hu-HU" baseline="0" dirty="0"/>
              <a:t>, </a:t>
            </a:r>
            <a:r>
              <a:rPr lang="hu-HU" baseline="0" dirty="0" err="1"/>
              <a:t>you</a:t>
            </a:r>
            <a:r>
              <a:rPr lang="hu-HU" baseline="0" dirty="0"/>
              <a:t> </a:t>
            </a:r>
            <a:r>
              <a:rPr lang="hu-HU" baseline="0" dirty="0" err="1"/>
              <a:t>can</a:t>
            </a:r>
            <a:r>
              <a:rPr lang="hu-HU" baseline="0" dirty="0"/>
              <a:t> play </a:t>
            </a:r>
            <a:r>
              <a:rPr lang="hu-HU" baseline="0" dirty="0" err="1"/>
              <a:t>it</a:t>
            </a:r>
            <a:r>
              <a:rPr lang="hu-HU" baseline="0" dirty="0"/>
              <a:t> </a:t>
            </a:r>
            <a:r>
              <a:rPr lang="hu-HU" baseline="0" dirty="0" err="1"/>
              <a:t>multiple</a:t>
            </a:r>
            <a:r>
              <a:rPr lang="hu-HU" baseline="0" dirty="0"/>
              <a:t> </a:t>
            </a:r>
            <a:r>
              <a:rPr lang="hu-HU" baseline="0" dirty="0" err="1"/>
              <a:t>times</a:t>
            </a:r>
            <a:r>
              <a:rPr lang="hu-HU" baseline="0" dirty="0"/>
              <a:t>. </a:t>
            </a:r>
            <a:r>
              <a:rPr lang="hu-HU" baseline="0" dirty="0" err="1"/>
              <a:t>There</a:t>
            </a:r>
            <a:r>
              <a:rPr lang="hu-HU" baseline="0" dirty="0"/>
              <a:t> </a:t>
            </a:r>
            <a:r>
              <a:rPr lang="hu-HU" baseline="0" dirty="0" err="1"/>
              <a:t>are</a:t>
            </a:r>
            <a:r>
              <a:rPr lang="hu-HU" baseline="0" dirty="0"/>
              <a:t> </a:t>
            </a:r>
            <a:r>
              <a:rPr lang="hu-HU" baseline="0" dirty="0" err="1"/>
              <a:t>other</a:t>
            </a:r>
            <a:r>
              <a:rPr lang="hu-HU" baseline="0" dirty="0"/>
              <a:t> </a:t>
            </a:r>
            <a:r>
              <a:rPr lang="hu-HU" baseline="0" dirty="0" err="1"/>
              <a:t>aspects</a:t>
            </a:r>
            <a:r>
              <a:rPr lang="hu-HU" baseline="0" dirty="0"/>
              <a:t> of </a:t>
            </a:r>
            <a:r>
              <a:rPr lang="hu-HU" baseline="0" dirty="0" err="1"/>
              <a:t>the</a:t>
            </a:r>
            <a:r>
              <a:rPr lang="hu-HU" baseline="0" dirty="0"/>
              <a:t> </a:t>
            </a:r>
            <a:r>
              <a:rPr lang="hu-HU" baseline="0" dirty="0" err="1"/>
              <a:t>Manuscripts</a:t>
            </a:r>
            <a:r>
              <a:rPr lang="hu-HU" baseline="0" dirty="0"/>
              <a:t>. We can have differnt type of Printers , or language</a:t>
            </a:r>
            <a:r>
              <a:rPr lang="sv-SE" baseline="0" dirty="0"/>
              <a:t>.</a:t>
            </a:r>
            <a:r>
              <a:rPr lang="hu-HU" baseline="0" dirty="0"/>
              <a:t> </a:t>
            </a:r>
          </a:p>
          <a:p>
            <a:r>
              <a:rPr lang="hu-HU" baseline="0" dirty="0" err="1"/>
              <a:t>We</a:t>
            </a:r>
            <a:r>
              <a:rPr lang="hu-HU" baseline="0" dirty="0"/>
              <a:t> </a:t>
            </a:r>
            <a:r>
              <a:rPr lang="hu-HU" baseline="0" dirty="0" err="1"/>
              <a:t>could</a:t>
            </a:r>
            <a:r>
              <a:rPr lang="hu-HU" baseline="0" dirty="0"/>
              <a:t> </a:t>
            </a:r>
            <a:r>
              <a:rPr lang="hu-HU" baseline="0" dirty="0" err="1"/>
              <a:t>bridge</a:t>
            </a:r>
            <a:r>
              <a:rPr lang="hu-HU" baseline="0" dirty="0"/>
              <a:t> </a:t>
            </a:r>
            <a:r>
              <a:rPr lang="hu-HU" baseline="0" dirty="0" err="1"/>
              <a:t>these</a:t>
            </a:r>
            <a:r>
              <a:rPr lang="hu-HU" baseline="0" dirty="0"/>
              <a:t> </a:t>
            </a:r>
            <a:r>
              <a:rPr lang="hu-HU" baseline="0" dirty="0" err="1"/>
              <a:t>implementations</a:t>
            </a:r>
            <a:r>
              <a:rPr lang="hu-HU" baseline="0" dirty="0"/>
              <a:t> </a:t>
            </a:r>
            <a:r>
              <a:rPr lang="hu-HU" baseline="0" dirty="0" err="1"/>
              <a:t>together</a:t>
            </a:r>
            <a:r>
              <a:rPr lang="hu-HU" baseline="0" dirty="0"/>
              <a:t>, mix and </a:t>
            </a:r>
            <a:r>
              <a:rPr lang="hu-HU" baseline="0" dirty="0" err="1"/>
              <a:t>match</a:t>
            </a:r>
            <a:r>
              <a:rPr lang="hu-HU" baseline="0" dirty="0"/>
              <a:t> </a:t>
            </a:r>
            <a:r>
              <a:rPr lang="hu-HU" baseline="0" dirty="0" err="1"/>
              <a:t>them</a:t>
            </a:r>
            <a:r>
              <a:rPr lang="hu-HU" baseline="0" dirty="0"/>
              <a:t> </a:t>
            </a:r>
            <a:r>
              <a:rPr lang="hu-HU" baseline="0" dirty="0" err="1"/>
              <a:t>to</a:t>
            </a:r>
            <a:r>
              <a:rPr lang="hu-HU" baseline="0" dirty="0"/>
              <a:t> </a:t>
            </a:r>
            <a:r>
              <a:rPr lang="hu-HU" baseline="0" dirty="0" err="1"/>
              <a:t>have</a:t>
            </a:r>
            <a:r>
              <a:rPr lang="hu-HU" baseline="0" dirty="0"/>
              <a:t> </a:t>
            </a:r>
            <a:r>
              <a:rPr lang="hu-HU" baseline="0" dirty="0" err="1"/>
              <a:t>our</a:t>
            </a:r>
            <a:r>
              <a:rPr lang="hu-HU" baseline="0" dirty="0"/>
              <a:t> </a:t>
            </a:r>
            <a:r>
              <a:rPr lang="hu-HU" baseline="0" dirty="0" err="1"/>
              <a:t>own</a:t>
            </a:r>
            <a:r>
              <a:rPr lang="hu-HU" baseline="0" dirty="0"/>
              <a:t> </a:t>
            </a:r>
            <a:r>
              <a:rPr lang="hu-HU" baseline="0" dirty="0" err="1"/>
              <a:t>customized</a:t>
            </a:r>
            <a:r>
              <a:rPr lang="hu-HU" baseline="0" dirty="0"/>
              <a:t> </a:t>
            </a:r>
            <a:r>
              <a:rPr lang="hu-HU" baseline="0" dirty="0" err="1"/>
              <a:t>implementation</a:t>
            </a:r>
            <a:r>
              <a:rPr lang="hu-HU" baseline="0" dirty="0"/>
              <a:t>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975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Whatever</a:t>
            </a:r>
            <a:r>
              <a:rPr lang="hu-HU" dirty="0"/>
              <a:t> </a:t>
            </a:r>
            <a:r>
              <a:rPr lang="hu-HU" dirty="0" err="1"/>
              <a:t>type</a:t>
            </a:r>
            <a:r>
              <a:rPr lang="hu-HU" dirty="0"/>
              <a:t> of </a:t>
            </a:r>
            <a:r>
              <a:rPr lang="hu-HU" dirty="0" err="1"/>
              <a:t>persistence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bridging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abstraction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ability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persist</a:t>
            </a:r>
            <a:r>
              <a:rPr lang="hu-HU" dirty="0"/>
              <a:t> and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actual</a:t>
            </a:r>
            <a:r>
              <a:rPr lang="hu-HU" dirty="0"/>
              <a:t> </a:t>
            </a:r>
            <a:r>
              <a:rPr lang="hu-HU" dirty="0" err="1"/>
              <a:t>iplemntation</a:t>
            </a:r>
            <a:r>
              <a:rPr lang="hu-HU" dirty="0"/>
              <a:t> of </a:t>
            </a:r>
            <a:r>
              <a:rPr lang="hu-HU" dirty="0" err="1"/>
              <a:t>persistence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7158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b="1" dirty="0"/>
              <a:t>Component</a:t>
            </a:r>
            <a:r>
              <a:rPr lang="sv-SE" dirty="0"/>
              <a:t> is an interface. </a:t>
            </a:r>
            <a:endParaRPr lang="hu-HU" dirty="0"/>
          </a:p>
          <a:p>
            <a:r>
              <a:rPr lang="hu-HU" dirty="0"/>
              <a:t>It declares the interface for objects in the composition.</a:t>
            </a:r>
            <a:endParaRPr lang="sv-SE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Implements default behavior for the interface common to all classes,</a:t>
            </a:r>
          </a:p>
          <a:p>
            <a:r>
              <a:rPr lang="sv-S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</a:t>
            </a:r>
            <a:r>
              <a:rPr lang="sv-S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appropriate</a:t>
            </a:r>
            <a:r>
              <a:rPr lang="sv-S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hu-HU" dirty="0"/>
          </a:p>
          <a:p>
            <a:r>
              <a:rPr lang="hu-HU" dirty="0"/>
              <a:t>It also</a:t>
            </a:r>
            <a:r>
              <a:rPr lang="hu-HU" baseline="0" dirty="0"/>
              <a:t> declares the interface for accessing and managing its child components.</a:t>
            </a:r>
            <a:endParaRPr lang="sv-SE" baseline="0" dirty="0"/>
          </a:p>
          <a:p>
            <a:r>
              <a:rPr lang="sv-SE" baseline="0" dirty="0"/>
              <a:t>So </a:t>
            </a:r>
            <a:r>
              <a:rPr lang="sv-SE" baseline="0" dirty="0" err="1"/>
              <a:t>this</a:t>
            </a:r>
            <a:r>
              <a:rPr lang="sv-SE" baseline="0" dirty="0"/>
              <a:t> abstract </a:t>
            </a:r>
            <a:r>
              <a:rPr lang="sv-SE" baseline="0" dirty="0" err="1"/>
              <a:t>class</a:t>
            </a:r>
            <a:r>
              <a:rPr lang="sv-SE" baseline="0" dirty="0"/>
              <a:t> </a:t>
            </a:r>
            <a:r>
              <a:rPr lang="sv-SE" baseline="0" dirty="0" err="1"/>
              <a:t>represents</a:t>
            </a:r>
            <a:r>
              <a:rPr lang="sv-SE" baseline="0" dirty="0"/>
              <a:t> </a:t>
            </a:r>
            <a:r>
              <a:rPr lang="sv-SE" baseline="0" dirty="0" err="1"/>
              <a:t>both</a:t>
            </a:r>
            <a:r>
              <a:rPr lang="sv-SE" baseline="0" dirty="0"/>
              <a:t> primitives and </a:t>
            </a:r>
            <a:r>
              <a:rPr lang="sv-SE" baseline="0" dirty="0" err="1"/>
              <a:t>their</a:t>
            </a:r>
            <a:r>
              <a:rPr lang="sv-SE" baseline="0" dirty="0"/>
              <a:t> containers.</a:t>
            </a:r>
            <a:endParaRPr lang="hu-HU" dirty="0"/>
          </a:p>
          <a:p>
            <a:r>
              <a:rPr lang="sv-SE" dirty="0"/>
              <a:t>Component </a:t>
            </a:r>
            <a:r>
              <a:rPr lang="sv-SE" dirty="0" err="1"/>
              <a:t>will</a:t>
            </a:r>
            <a:r>
              <a:rPr lang="sv-SE" baseline="0" dirty="0"/>
              <a:t> </a:t>
            </a:r>
            <a:r>
              <a:rPr lang="sv-SE" baseline="0" dirty="0" err="1"/>
              <a:t>treat</a:t>
            </a:r>
            <a:r>
              <a:rPr lang="sv-SE" baseline="0" dirty="0"/>
              <a:t> the </a:t>
            </a:r>
            <a:r>
              <a:rPr lang="sv-SE" baseline="0" dirty="0" err="1"/>
              <a:t>composite</a:t>
            </a:r>
            <a:r>
              <a:rPr lang="sv-SE" baseline="0" dirty="0"/>
              <a:t> and the </a:t>
            </a:r>
            <a:r>
              <a:rPr lang="sv-SE" baseline="0" dirty="0" err="1"/>
              <a:t>leaf</a:t>
            </a:r>
            <a:r>
              <a:rPr lang="sv-SE" baseline="0" dirty="0"/>
              <a:t> as the same.</a:t>
            </a:r>
          </a:p>
          <a:p>
            <a:endParaRPr lang="hu-HU" baseline="0" dirty="0"/>
          </a:p>
          <a:p>
            <a:r>
              <a:rPr lang="hu-HU" b="1" baseline="0" dirty="0"/>
              <a:t>Leaf</a:t>
            </a:r>
            <a:r>
              <a:rPr lang="hu-HU" baseline="0" dirty="0"/>
              <a:t> represents leaf objects in the composition. Leaf has no child.</a:t>
            </a:r>
          </a:p>
          <a:p>
            <a:r>
              <a:rPr lang="hu-HU" baseline="0" dirty="0"/>
              <a:t>Leaf defines behaviour for primitive objects.</a:t>
            </a:r>
            <a:endParaRPr lang="sv-SE" baseline="0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Since Leaf has no child Leaf, none of these subclasses implements child-related operations.</a:t>
            </a:r>
            <a:endParaRPr lang="hu-HU" baseline="0" dirty="0"/>
          </a:p>
          <a:p>
            <a:endParaRPr lang="hu-HU" baseline="0" dirty="0"/>
          </a:p>
          <a:p>
            <a:r>
              <a:rPr lang="sv-SE" b="1" baseline="0" dirty="0" err="1"/>
              <a:t>Composit</a:t>
            </a:r>
            <a:r>
              <a:rPr lang="hu-HU" b="1" baseline="0" dirty="0"/>
              <a:t>e</a:t>
            </a:r>
            <a:r>
              <a:rPr lang="sv-SE" b="1" baseline="0" dirty="0"/>
              <a:t> </a:t>
            </a:r>
            <a:r>
              <a:rPr lang="sv-SE" baseline="0" dirty="0" err="1"/>
              <a:t>will</a:t>
            </a:r>
            <a:r>
              <a:rPr lang="sv-SE" baseline="0" dirty="0"/>
              <a:t> </a:t>
            </a:r>
            <a:r>
              <a:rPr lang="sv-SE" baseline="0" dirty="0" err="1"/>
              <a:t>contains</a:t>
            </a:r>
            <a:r>
              <a:rPr lang="sv-SE" baseline="0" dirty="0"/>
              <a:t> a list </a:t>
            </a:r>
            <a:r>
              <a:rPr lang="sv-SE" baseline="0" dirty="0" err="1"/>
              <a:t>of</a:t>
            </a:r>
            <a:r>
              <a:rPr lang="sv-SE" baseline="0" dirty="0"/>
              <a:t> </a:t>
            </a:r>
            <a:r>
              <a:rPr lang="sv-SE" baseline="0" dirty="0" err="1"/>
              <a:t>components</a:t>
            </a:r>
            <a:r>
              <a:rPr lang="sv-SE" baseline="0" dirty="0"/>
              <a:t>, </a:t>
            </a:r>
            <a:r>
              <a:rPr lang="sv-SE" baseline="0" dirty="0" err="1"/>
              <a:t>which</a:t>
            </a:r>
            <a:r>
              <a:rPr lang="sv-SE" baseline="0" dirty="0"/>
              <a:t> </a:t>
            </a:r>
            <a:r>
              <a:rPr lang="sv-SE" baseline="0" dirty="0" err="1"/>
              <a:t>can</a:t>
            </a:r>
            <a:r>
              <a:rPr lang="sv-SE" baseline="0" dirty="0"/>
              <a:t> be a </a:t>
            </a:r>
            <a:r>
              <a:rPr lang="sv-SE" baseline="0" dirty="0" err="1"/>
              <a:t>leaf</a:t>
            </a:r>
            <a:r>
              <a:rPr lang="sv-SE" baseline="0" dirty="0"/>
              <a:t> or a </a:t>
            </a:r>
            <a:r>
              <a:rPr lang="sv-SE" baseline="0" dirty="0" err="1"/>
              <a:t>composite</a:t>
            </a:r>
            <a:r>
              <a:rPr lang="sv-SE" baseline="0" dirty="0"/>
              <a:t> as </a:t>
            </a:r>
            <a:r>
              <a:rPr lang="sv-SE" baseline="0" dirty="0" err="1"/>
              <a:t>well</a:t>
            </a:r>
            <a:r>
              <a:rPr lang="sv-SE" baseline="0" dirty="0"/>
              <a:t>.</a:t>
            </a:r>
          </a:p>
          <a:p>
            <a:r>
              <a:rPr lang="sv-SE" baseline="0" dirty="0"/>
              <a:t>Composite </a:t>
            </a:r>
            <a:r>
              <a:rPr lang="sv-SE" baseline="0" dirty="0" err="1"/>
              <a:t>needs</a:t>
            </a:r>
            <a:r>
              <a:rPr lang="sv-SE" baseline="0" dirty="0"/>
              <a:t> to </a:t>
            </a:r>
            <a:r>
              <a:rPr lang="sv-SE" baseline="0" dirty="0" err="1"/>
              <a:t>handle</a:t>
            </a:r>
            <a:r>
              <a:rPr lang="sv-SE" baseline="0" dirty="0"/>
              <a:t> </a:t>
            </a:r>
            <a:r>
              <a:rPr lang="sv-SE" baseline="0" dirty="0" err="1"/>
              <a:t>its</a:t>
            </a:r>
            <a:r>
              <a:rPr lang="sv-SE" baseline="0" dirty="0"/>
              <a:t> </a:t>
            </a:r>
            <a:r>
              <a:rPr lang="sv-SE" baseline="0" dirty="0" err="1"/>
              <a:t>children</a:t>
            </a:r>
            <a:r>
              <a:rPr lang="hu-HU" baseline="0" dirty="0"/>
              <a:t>, so it defines a behavior for components having children</a:t>
            </a:r>
            <a:r>
              <a:rPr lang="sv-SE" baseline="0" dirty="0"/>
              <a:t>.</a:t>
            </a:r>
            <a:endParaRPr lang="hu-HU" baseline="0" dirty="0"/>
          </a:p>
          <a:p>
            <a:r>
              <a:rPr lang="hu-HU" baseline="0" dirty="0"/>
              <a:t>Stores child components</a:t>
            </a:r>
            <a:r>
              <a:rPr lang="sv-SE" baseline="0" dirty="0"/>
              <a:t> (</a:t>
            </a:r>
            <a:r>
              <a:rPr lang="sv-SE" baseline="0" dirty="0" err="1"/>
              <a:t>e.g</a:t>
            </a:r>
            <a:r>
              <a:rPr lang="sv-SE" baseline="0" dirty="0"/>
              <a:t>: in a </a:t>
            </a:r>
            <a:r>
              <a:rPr lang="sv-SE" baseline="0" dirty="0" err="1"/>
              <a:t>vector</a:t>
            </a:r>
            <a:r>
              <a:rPr lang="sv-SE" baseline="0" dirty="0"/>
              <a:t> or a list)</a:t>
            </a:r>
            <a:r>
              <a:rPr lang="hu-HU" baseline="0" dirty="0"/>
              <a:t>.</a:t>
            </a:r>
          </a:p>
          <a:p>
            <a:r>
              <a:rPr lang="hu-HU" baseline="0" dirty="0"/>
              <a:t>Usually Composite will implement methods by delegating to the children.</a:t>
            </a:r>
          </a:p>
          <a:p>
            <a:endParaRPr lang="hu-HU" baseline="0" dirty="0"/>
          </a:p>
          <a:p>
            <a:r>
              <a:rPr lang="hu-HU" b="1" baseline="0" dirty="0"/>
              <a:t>The client </a:t>
            </a:r>
            <a:r>
              <a:rPr lang="hu-HU" baseline="0" dirty="0"/>
              <a:t>simply uses the Component interface to manipulate the objects. </a:t>
            </a:r>
            <a:endParaRPr lang="sv-SE" baseline="0" dirty="0"/>
          </a:p>
          <a:p>
            <a:endParaRPr lang="sv-SE" baseline="0" dirty="0"/>
          </a:p>
          <a:p>
            <a:endParaRPr lang="sv-SE" baseline="0" dirty="0"/>
          </a:p>
          <a:p>
            <a:endParaRPr lang="sv-SE" baseline="0" dirty="0"/>
          </a:p>
          <a:p>
            <a:endParaRPr lang="sv-SE" baseline="0" dirty="0"/>
          </a:p>
          <a:p>
            <a:endParaRPr lang="sv-SE" baseline="0" dirty="0"/>
          </a:p>
          <a:p>
            <a:r>
              <a:rPr lang="sv-SE" baseline="0" dirty="0"/>
              <a:t>//</a:t>
            </a:r>
            <a:r>
              <a:rPr lang="hu-HU" baseline="0" dirty="0"/>
              <a:t>Clients will treat all objects in the composite structure uniformly.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334D5-55AD-42ED-8491-40C1A78BB94C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1857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999606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68917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504806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371002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843764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180856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981303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036858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2016.06.21.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618785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860012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C014-2D3F-4BC7-B778-21FA01B01EF7}" type="datetime1">
              <a:rPr lang="hu-HU" smtClean="0"/>
              <a:t>2016.06.21.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955638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0C014-2D3F-4BC7-B778-21FA01B01EF7}" type="datetime1">
              <a:rPr lang="hu-HU" smtClean="0"/>
              <a:t>2016.06.21.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C9355-BD38-4B88-A605-51440FB067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202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 </a:t>
            </a:r>
            <a:r>
              <a:rPr lang="hu-HU" dirty="0" err="1"/>
              <a:t>Bridge</a:t>
            </a:r>
            <a:r>
              <a:rPr lang="hu-HU" dirty="0"/>
              <a:t> &amp;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Pattern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Gergely Szilágyi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3793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Applicability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Bridge</a:t>
            </a:r>
            <a:r>
              <a:rPr lang="hu-HU" dirty="0"/>
              <a:t> </a:t>
            </a:r>
            <a:r>
              <a:rPr lang="hu-HU" dirty="0" err="1"/>
              <a:t>pattern</a:t>
            </a:r>
            <a:r>
              <a:rPr lang="hu-HU" dirty="0"/>
              <a:t> </a:t>
            </a:r>
            <a:r>
              <a:rPr lang="hu-HU" dirty="0" err="1"/>
              <a:t>when</a:t>
            </a:r>
            <a:r>
              <a:rPr lang="hu-HU" dirty="0"/>
              <a:t>:</a:t>
            </a:r>
          </a:p>
          <a:p>
            <a:pPr lvl="1"/>
            <a:r>
              <a:rPr lang="hu-HU" dirty="0"/>
              <a:t>y</a:t>
            </a:r>
            <a:r>
              <a:rPr lang="en-US" dirty="0" err="1"/>
              <a:t>ou</a:t>
            </a:r>
            <a:r>
              <a:rPr lang="en-US" dirty="0"/>
              <a:t> want to avoid a permanent binding between an abstraction and its</a:t>
            </a:r>
            <a:r>
              <a:rPr lang="hu-HU" dirty="0"/>
              <a:t> </a:t>
            </a:r>
            <a:r>
              <a:rPr lang="en-US" dirty="0"/>
              <a:t>implementation. This might be the case, for example, when the implementation must be selected or switched at run-time.</a:t>
            </a:r>
            <a:endParaRPr lang="hu-HU" dirty="0"/>
          </a:p>
          <a:p>
            <a:pPr lvl="1"/>
            <a:r>
              <a:rPr lang="en-US" dirty="0"/>
              <a:t>both the abstractions and their implementations should be extensible by</a:t>
            </a:r>
            <a:r>
              <a:rPr lang="hu-HU" dirty="0"/>
              <a:t> </a:t>
            </a:r>
            <a:r>
              <a:rPr lang="en-US" dirty="0" err="1"/>
              <a:t>subclassing</a:t>
            </a:r>
            <a:r>
              <a:rPr lang="en-US" dirty="0"/>
              <a:t>. In this case, the Bridge pattern lets you combine the different</a:t>
            </a:r>
            <a:r>
              <a:rPr lang="hu-HU" dirty="0"/>
              <a:t> </a:t>
            </a:r>
            <a:r>
              <a:rPr lang="en-US" dirty="0"/>
              <a:t>abstractions and implementations and extend them independently.</a:t>
            </a:r>
            <a:endParaRPr lang="hu-HU" dirty="0"/>
          </a:p>
          <a:p>
            <a:pPr lvl="1"/>
            <a:r>
              <a:rPr lang="en-US" dirty="0"/>
              <a:t>(C++) you want to hide the implementation of an abstraction completely from</a:t>
            </a:r>
            <a:r>
              <a:rPr lang="hu-HU" dirty="0"/>
              <a:t> </a:t>
            </a:r>
            <a:r>
              <a:rPr lang="en-US" dirty="0"/>
              <a:t>clients</a:t>
            </a:r>
            <a:r>
              <a:rPr lang="hu-HU" dirty="0"/>
              <a:t>.</a:t>
            </a:r>
          </a:p>
          <a:p>
            <a:pPr lvl="1"/>
            <a:r>
              <a:rPr lang="en-US" dirty="0"/>
              <a:t>you have a proliferation of classes as shown earlier in the first Motivation</a:t>
            </a:r>
            <a:r>
              <a:rPr lang="hu-HU" dirty="0"/>
              <a:t> </a:t>
            </a:r>
            <a:r>
              <a:rPr lang="en-US" dirty="0"/>
              <a:t>diagram. Such a class hierarchy indicates the need for splitting an object</a:t>
            </a:r>
            <a:r>
              <a:rPr lang="hu-HU" dirty="0"/>
              <a:t> </a:t>
            </a:r>
            <a:r>
              <a:rPr lang="en-US" dirty="0"/>
              <a:t>into two parts. 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9533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Consequences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Bridge</a:t>
            </a:r>
            <a:r>
              <a:rPr lang="hu-HU" dirty="0"/>
              <a:t> </a:t>
            </a:r>
            <a:r>
              <a:rPr lang="hu-HU" dirty="0" err="1"/>
              <a:t>pattern</a:t>
            </a:r>
            <a:r>
              <a:rPr lang="hu-HU" dirty="0"/>
              <a:t> has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following</a:t>
            </a:r>
            <a:r>
              <a:rPr lang="hu-HU" dirty="0"/>
              <a:t> </a:t>
            </a:r>
            <a:r>
              <a:rPr lang="hu-HU" dirty="0" err="1"/>
              <a:t>consequences</a:t>
            </a:r>
            <a:r>
              <a:rPr lang="hu-HU" dirty="0"/>
              <a:t>:</a:t>
            </a:r>
          </a:p>
          <a:p>
            <a:pPr lvl="1"/>
            <a:r>
              <a:rPr lang="en-US" i="1" dirty="0"/>
              <a:t>Decoupling interface and implementation. </a:t>
            </a:r>
            <a:r>
              <a:rPr lang="en-US" dirty="0"/>
              <a:t>An implementation is not bound</a:t>
            </a:r>
            <a:r>
              <a:rPr lang="hu-HU" dirty="0"/>
              <a:t> </a:t>
            </a:r>
            <a:r>
              <a:rPr lang="en-US" dirty="0"/>
              <a:t>permanently to an interface. The implementation of an abstraction can be</a:t>
            </a:r>
            <a:r>
              <a:rPr lang="hu-HU" dirty="0"/>
              <a:t> </a:t>
            </a:r>
            <a:r>
              <a:rPr lang="en-US" dirty="0"/>
              <a:t>configured at run-time. It's even possible for an object to change its</a:t>
            </a:r>
            <a:r>
              <a:rPr lang="hu-HU" dirty="0"/>
              <a:t> </a:t>
            </a:r>
            <a:r>
              <a:rPr lang="hu-HU" dirty="0" err="1"/>
              <a:t>implementation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run-time</a:t>
            </a:r>
            <a:r>
              <a:rPr lang="hu-HU" dirty="0"/>
              <a:t>.</a:t>
            </a:r>
          </a:p>
          <a:p>
            <a:pPr lvl="1"/>
            <a:r>
              <a:rPr lang="en-US" dirty="0"/>
              <a:t>this decoupling encourages layering that can lead to a</a:t>
            </a:r>
            <a:r>
              <a:rPr lang="hu-HU" dirty="0"/>
              <a:t> </a:t>
            </a:r>
            <a:r>
              <a:rPr lang="en-US" dirty="0"/>
              <a:t>better-structured system. The high-level part of a system only has to know</a:t>
            </a:r>
            <a:r>
              <a:rPr lang="hu-HU" dirty="0"/>
              <a:t> </a:t>
            </a:r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/>
              <a:t>Abstraction</a:t>
            </a:r>
            <a:r>
              <a:rPr lang="hu-HU" dirty="0"/>
              <a:t> and </a:t>
            </a:r>
            <a:r>
              <a:rPr lang="hu-HU" dirty="0" err="1"/>
              <a:t>Implementor</a:t>
            </a:r>
            <a:r>
              <a:rPr lang="hu-HU" dirty="0"/>
              <a:t>.</a:t>
            </a:r>
          </a:p>
          <a:p>
            <a:pPr lvl="1"/>
            <a:r>
              <a:rPr lang="en-US" i="1" dirty="0"/>
              <a:t>Improved extensibility. </a:t>
            </a:r>
            <a:r>
              <a:rPr lang="en-US" dirty="0"/>
              <a:t>You can extend the Abstraction and </a:t>
            </a:r>
            <a:r>
              <a:rPr lang="en-US" dirty="0" err="1"/>
              <a:t>Implementor</a:t>
            </a:r>
            <a:r>
              <a:rPr lang="hu-HU" dirty="0"/>
              <a:t> </a:t>
            </a:r>
            <a:r>
              <a:rPr lang="hu-HU" dirty="0" err="1"/>
              <a:t>hierarchies</a:t>
            </a:r>
            <a:r>
              <a:rPr lang="hu-HU" dirty="0"/>
              <a:t> </a:t>
            </a:r>
            <a:r>
              <a:rPr lang="hu-HU" dirty="0" err="1"/>
              <a:t>independently</a:t>
            </a:r>
            <a:r>
              <a:rPr lang="hu-HU" dirty="0"/>
              <a:t>.</a:t>
            </a:r>
          </a:p>
          <a:p>
            <a:pPr lvl="1"/>
            <a:r>
              <a:rPr lang="en-US" i="1" dirty="0"/>
              <a:t>Hiding implementation details from clients. </a:t>
            </a:r>
            <a:r>
              <a:rPr lang="en-US" dirty="0"/>
              <a:t>You can shield clients from</a:t>
            </a:r>
            <a:r>
              <a:rPr lang="hu-HU" dirty="0"/>
              <a:t> </a:t>
            </a:r>
            <a:r>
              <a:rPr lang="en-US" dirty="0"/>
              <a:t>implementation details, like the sharing of </a:t>
            </a:r>
            <a:r>
              <a:rPr lang="en-US" dirty="0" err="1"/>
              <a:t>implementor</a:t>
            </a:r>
            <a:r>
              <a:rPr lang="en-US" dirty="0"/>
              <a:t> objects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1942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Common</a:t>
            </a:r>
            <a:r>
              <a:rPr lang="hu-HU" dirty="0"/>
              <a:t> </a:t>
            </a:r>
            <a:r>
              <a:rPr lang="hu-HU" dirty="0" err="1"/>
              <a:t>Usages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Persistence</a:t>
            </a:r>
            <a:endParaRPr lang="hu-HU" dirty="0"/>
          </a:p>
          <a:p>
            <a:pPr lvl="1"/>
            <a:r>
              <a:rPr lang="hu-HU" dirty="0" err="1"/>
              <a:t>Database</a:t>
            </a:r>
            <a:r>
              <a:rPr lang="hu-HU" dirty="0"/>
              <a:t> </a:t>
            </a:r>
            <a:r>
              <a:rPr lang="hu-HU" dirty="0" err="1"/>
              <a:t>persistence</a:t>
            </a:r>
            <a:endParaRPr lang="hu-HU" dirty="0"/>
          </a:p>
          <a:p>
            <a:pPr lvl="1"/>
            <a:r>
              <a:rPr lang="hu-HU" dirty="0" err="1"/>
              <a:t>Filesystem</a:t>
            </a:r>
            <a:r>
              <a:rPr lang="hu-HU" dirty="0"/>
              <a:t> </a:t>
            </a:r>
            <a:r>
              <a:rPr lang="hu-HU" dirty="0" err="1"/>
              <a:t>persistence</a:t>
            </a:r>
            <a:endParaRPr lang="hu-HU" dirty="0"/>
          </a:p>
          <a:p>
            <a:pPr lvl="1"/>
            <a:r>
              <a:rPr lang="hu-HU" dirty="0" err="1"/>
              <a:t>Streaming</a:t>
            </a:r>
            <a:r>
              <a:rPr lang="hu-HU" dirty="0"/>
              <a:t> over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network</a:t>
            </a:r>
            <a:r>
              <a:rPr lang="hu-HU" dirty="0"/>
              <a:t> </a:t>
            </a:r>
            <a:r>
              <a:rPr lang="hu-HU" dirty="0" err="1"/>
              <a:t>persistence</a:t>
            </a:r>
            <a:endParaRPr lang="hu-HU" dirty="0"/>
          </a:p>
          <a:p>
            <a:endParaRPr lang="hu-HU" dirty="0"/>
          </a:p>
          <a:p>
            <a:r>
              <a:rPr lang="hu-HU" dirty="0" err="1"/>
              <a:t>User</a:t>
            </a:r>
            <a:r>
              <a:rPr lang="hu-HU" dirty="0"/>
              <a:t> </a:t>
            </a:r>
            <a:r>
              <a:rPr lang="hu-HU" dirty="0" err="1"/>
              <a:t>Interface</a:t>
            </a:r>
            <a:endParaRPr lang="hu-HU" dirty="0"/>
          </a:p>
          <a:p>
            <a:pPr lvl="1"/>
            <a:r>
              <a:rPr lang="hu-HU" dirty="0" err="1"/>
              <a:t>Multiplatform</a:t>
            </a:r>
            <a:r>
              <a:rPr lang="hu-HU" dirty="0"/>
              <a:t> </a:t>
            </a:r>
            <a:r>
              <a:rPr lang="hu-HU" dirty="0" err="1"/>
              <a:t>interfaces</a:t>
            </a:r>
            <a:r>
              <a:rPr lang="hu-HU" dirty="0"/>
              <a:t> </a:t>
            </a:r>
            <a:r>
              <a:rPr lang="hu-HU" dirty="0" err="1"/>
              <a:t>usually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Bridge</a:t>
            </a:r>
            <a:r>
              <a:rPr lang="hu-HU" dirty="0"/>
              <a:t> </a:t>
            </a:r>
            <a:r>
              <a:rPr lang="hu-HU" dirty="0" err="1"/>
              <a:t>Pattern</a:t>
            </a:r>
            <a:r>
              <a:rPr lang="hu-HU" dirty="0"/>
              <a:t>.</a:t>
            </a:r>
          </a:p>
          <a:p>
            <a:pPr marL="457200" lvl="1" indent="0">
              <a:buNone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91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Related</a:t>
            </a:r>
            <a:r>
              <a:rPr lang="hu-HU" dirty="0"/>
              <a:t> </a:t>
            </a:r>
            <a:r>
              <a:rPr lang="hu-HU" dirty="0" err="1"/>
              <a:t>Patterns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Adapter pattern is geared toward making unrelated classes work together.</a:t>
            </a:r>
            <a:r>
              <a:rPr lang="hu-HU" dirty="0"/>
              <a:t> </a:t>
            </a:r>
            <a:r>
              <a:rPr lang="en-US" dirty="0"/>
              <a:t>It is usually applied to systems after they're designed. Bridge, on the other</a:t>
            </a:r>
            <a:r>
              <a:rPr lang="hu-HU" dirty="0"/>
              <a:t> </a:t>
            </a:r>
            <a:r>
              <a:rPr lang="en-US" dirty="0"/>
              <a:t>hand, is used up-front in a design to let abstractions and implementations vary</a:t>
            </a:r>
            <a:r>
              <a:rPr lang="hu-HU" dirty="0"/>
              <a:t> </a:t>
            </a:r>
            <a:r>
              <a:rPr lang="hu-HU" dirty="0" err="1"/>
              <a:t>independently</a:t>
            </a:r>
            <a:r>
              <a:rPr lang="hu-HU" dirty="0"/>
              <a:t>.</a:t>
            </a:r>
            <a:endParaRPr lang="sv-SE" dirty="0"/>
          </a:p>
          <a:p>
            <a:r>
              <a:rPr lang="hu-HU" dirty="0"/>
              <a:t>Abstract Factory: can create and configur</a:t>
            </a:r>
            <a:r>
              <a:rPr lang="sv-SE" dirty="0"/>
              <a:t>e</a:t>
            </a:r>
            <a:r>
              <a:rPr lang="hu-HU" dirty="0"/>
              <a:t> a particular Bridge.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542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40924" y="281649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hu-HU" sz="11500" dirty="0"/>
              <a:t>Q&amp;A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4087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Bridge</a:t>
            </a:r>
            <a:r>
              <a:rPr lang="hu-HU" dirty="0"/>
              <a:t> in</a:t>
            </a:r>
            <a:r>
              <a:rPr lang="sv-SE" dirty="0"/>
              <a:t> </a:t>
            </a:r>
            <a:r>
              <a:rPr lang="sv-SE" dirty="0" err="1"/>
              <a:t>our</a:t>
            </a:r>
            <a:r>
              <a:rPr lang="sv-SE" dirty="0"/>
              <a:t> </a:t>
            </a:r>
            <a:r>
              <a:rPr lang="sv-SE" dirty="0" err="1"/>
              <a:t>Application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Results for searching to ”</a:t>
            </a:r>
            <a:r>
              <a:rPr lang="hu-HU" dirty="0" err="1"/>
              <a:t>Bridge</a:t>
            </a:r>
            <a:r>
              <a:rPr lang="sv-SE" dirty="0"/>
              <a:t>”: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6693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Pattern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Compose</a:t>
            </a:r>
            <a:r>
              <a:rPr lang="hu-HU" dirty="0"/>
              <a:t> </a:t>
            </a:r>
            <a:r>
              <a:rPr lang="hu-HU" dirty="0" err="1"/>
              <a:t>objects</a:t>
            </a:r>
            <a:r>
              <a:rPr lang="hu-HU" dirty="0"/>
              <a:t> </a:t>
            </a:r>
            <a:r>
              <a:rPr lang="hu-HU" dirty="0" err="1"/>
              <a:t>into</a:t>
            </a:r>
            <a:r>
              <a:rPr lang="hu-HU" dirty="0"/>
              <a:t> </a:t>
            </a:r>
            <a:r>
              <a:rPr lang="hu-HU" dirty="0" err="1"/>
              <a:t>tree</a:t>
            </a:r>
            <a:r>
              <a:rPr lang="hu-HU" dirty="0"/>
              <a:t> </a:t>
            </a:r>
            <a:r>
              <a:rPr lang="hu-HU" dirty="0" err="1"/>
              <a:t>structures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represent</a:t>
            </a:r>
            <a:r>
              <a:rPr lang="hu-HU" dirty="0"/>
              <a:t> </a:t>
            </a:r>
            <a:r>
              <a:rPr lang="hu-HU" dirty="0" err="1"/>
              <a:t>part-whole</a:t>
            </a:r>
            <a:r>
              <a:rPr lang="hu-HU" dirty="0"/>
              <a:t> </a:t>
            </a:r>
            <a:r>
              <a:rPr lang="hu-HU" dirty="0" err="1"/>
              <a:t>hierarchies</a:t>
            </a:r>
            <a:r>
              <a:rPr lang="hu-HU" dirty="0"/>
              <a:t>. </a:t>
            </a:r>
            <a:r>
              <a:rPr lang="hu-HU" dirty="0" err="1"/>
              <a:t>Composite</a:t>
            </a:r>
            <a:r>
              <a:rPr lang="hu-HU" dirty="0"/>
              <a:t> </a:t>
            </a:r>
            <a:r>
              <a:rPr lang="hu-HU" dirty="0" err="1"/>
              <a:t>lets</a:t>
            </a:r>
            <a:r>
              <a:rPr lang="hu-HU" dirty="0"/>
              <a:t> </a:t>
            </a:r>
            <a:r>
              <a:rPr lang="hu-HU" dirty="0" err="1"/>
              <a:t>clients</a:t>
            </a:r>
            <a:r>
              <a:rPr lang="hu-HU" dirty="0"/>
              <a:t> </a:t>
            </a:r>
            <a:r>
              <a:rPr lang="hu-HU" dirty="0" err="1"/>
              <a:t>treat</a:t>
            </a:r>
            <a:r>
              <a:rPr lang="hu-HU" dirty="0"/>
              <a:t> </a:t>
            </a:r>
            <a:r>
              <a:rPr lang="hu-HU" dirty="0" err="1"/>
              <a:t>individual</a:t>
            </a:r>
            <a:r>
              <a:rPr lang="hu-HU" dirty="0"/>
              <a:t> </a:t>
            </a:r>
            <a:r>
              <a:rPr lang="hu-HU" dirty="0" err="1"/>
              <a:t>objects</a:t>
            </a:r>
            <a:r>
              <a:rPr lang="hu-HU" dirty="0"/>
              <a:t> and </a:t>
            </a:r>
            <a:r>
              <a:rPr lang="hu-HU" dirty="0" err="1"/>
              <a:t>compositions</a:t>
            </a:r>
            <a:r>
              <a:rPr lang="hu-HU" dirty="0"/>
              <a:t> of </a:t>
            </a:r>
            <a:r>
              <a:rPr lang="hu-HU" dirty="0" err="1"/>
              <a:t>objects</a:t>
            </a:r>
            <a:r>
              <a:rPr lang="hu-HU" dirty="0"/>
              <a:t> </a:t>
            </a:r>
            <a:r>
              <a:rPr lang="hu-HU" dirty="0" err="1"/>
              <a:t>uniformly</a:t>
            </a:r>
            <a:r>
              <a:rPr lang="hu-HU" dirty="0"/>
              <a:t>.(GOF)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16</a:t>
            </a:fld>
            <a:endParaRPr lang="hu-HU"/>
          </a:p>
        </p:txBody>
      </p:sp>
      <p:pic>
        <p:nvPicPr>
          <p:cNvPr id="2050" name="Picture 2" descr="https://pixabay.com/static/uploads/photo/2015/03/29/01/54/tree-696839_960_7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44" y="3094037"/>
            <a:ext cx="5441156" cy="362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547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Real </a:t>
            </a:r>
            <a:r>
              <a:rPr lang="hu-HU" dirty="0" err="1"/>
              <a:t>world</a:t>
            </a:r>
            <a:r>
              <a:rPr lang="hu-HU" dirty="0"/>
              <a:t> </a:t>
            </a:r>
            <a:r>
              <a:rPr lang="hu-HU" dirty="0" err="1"/>
              <a:t>example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17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846" y="1466057"/>
            <a:ext cx="55435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15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Real </a:t>
            </a:r>
            <a:r>
              <a:rPr lang="hu-HU" dirty="0" err="1"/>
              <a:t>world</a:t>
            </a:r>
            <a:r>
              <a:rPr lang="hu-HU" dirty="0"/>
              <a:t> </a:t>
            </a:r>
            <a:r>
              <a:rPr lang="hu-HU" dirty="0" err="1"/>
              <a:t>example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18</a:t>
            </a:fld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7" y="1514475"/>
            <a:ext cx="5724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85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UML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19</a:t>
            </a:fld>
            <a:endParaRPr lang="hu-HU"/>
          </a:p>
        </p:txBody>
      </p:sp>
      <p:pic>
        <p:nvPicPr>
          <p:cNvPr id="1026" name="Picture 2" descr="https://upload.wikimedia.org/wikipedia/commons/thumb/5/5a/Composite_UML_class_diagram_(fixed).svg/2000px-Composite_UML_class_diagram_(fixed)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6655" y="1505743"/>
            <a:ext cx="8073889" cy="521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dofactory.com/images/diagrams/net/composit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0" y="1635924"/>
            <a:ext cx="6521450" cy="472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58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Bridge </a:t>
            </a:r>
            <a:r>
              <a:rPr lang="sv-SE" dirty="0"/>
              <a:t>&amp; Composite </a:t>
            </a:r>
            <a:r>
              <a:rPr lang="hu-HU" dirty="0"/>
              <a:t>Pattern</a:t>
            </a:r>
          </a:p>
          <a:p>
            <a:pPr lvl="1"/>
            <a:r>
              <a:rPr lang="sv-SE" dirty="0"/>
              <a:t>Real life example</a:t>
            </a:r>
          </a:p>
          <a:p>
            <a:pPr lvl="1"/>
            <a:r>
              <a:rPr lang="sv-SE" dirty="0"/>
              <a:t>Code example</a:t>
            </a:r>
          </a:p>
          <a:p>
            <a:pPr lvl="1"/>
            <a:r>
              <a:rPr lang="sv-SE" dirty="0"/>
              <a:t>Class Diagram</a:t>
            </a:r>
          </a:p>
          <a:p>
            <a:pPr lvl="1"/>
            <a:r>
              <a:rPr lang="sv-SE" dirty="0"/>
              <a:t>Co</a:t>
            </a:r>
            <a:r>
              <a:rPr lang="hu-HU" dirty="0" err="1"/>
              <a:t>mmon</a:t>
            </a:r>
            <a:r>
              <a:rPr lang="hu-HU" dirty="0"/>
              <a:t> </a:t>
            </a:r>
            <a:r>
              <a:rPr lang="hu-HU" dirty="0" err="1"/>
              <a:t>usages</a:t>
            </a:r>
            <a:endParaRPr lang="hu-HU" dirty="0"/>
          </a:p>
          <a:p>
            <a:pPr lvl="1"/>
            <a:r>
              <a:rPr lang="hu-HU" dirty="0" err="1"/>
              <a:t>Applicability</a:t>
            </a:r>
            <a:endParaRPr lang="hu-HU" dirty="0"/>
          </a:p>
          <a:p>
            <a:pPr lvl="1"/>
            <a:r>
              <a:rPr lang="hu-HU" dirty="0"/>
              <a:t>Consequences</a:t>
            </a:r>
            <a:endParaRPr lang="sv-SE" dirty="0"/>
          </a:p>
          <a:p>
            <a:pPr lvl="1"/>
            <a:r>
              <a:rPr lang="sv-SE" dirty="0" err="1"/>
              <a:t>Related</a:t>
            </a:r>
            <a:r>
              <a:rPr lang="sv-SE" dirty="0"/>
              <a:t> </a:t>
            </a:r>
            <a:r>
              <a:rPr lang="sv-SE" dirty="0" err="1"/>
              <a:t>Patterns</a:t>
            </a:r>
            <a:endParaRPr lang="sv-SE" dirty="0"/>
          </a:p>
          <a:p>
            <a:pPr lvl="1"/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9147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Composite </a:t>
            </a:r>
            <a:r>
              <a:rPr lang="sv-SE" dirty="0" err="1"/>
              <a:t>Example</a:t>
            </a:r>
            <a:endParaRPr lang="sv-S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640" y="2577894"/>
            <a:ext cx="6715724" cy="385796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20</a:t>
            </a:fld>
            <a:endParaRPr lang="hu-HU"/>
          </a:p>
        </p:txBody>
      </p:sp>
      <p:sp>
        <p:nvSpPr>
          <p:cNvPr id="6" name="TextBox 5"/>
          <p:cNvSpPr txBox="1"/>
          <p:nvPr/>
        </p:nvSpPr>
        <p:spPr>
          <a:xfrm>
            <a:off x="838200" y="1603224"/>
            <a:ext cx="929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https://github.com/esziger/design_patterns/tree/master/Composite_Examples/Composite_Drawing_example</a:t>
            </a:r>
          </a:p>
        </p:txBody>
      </p:sp>
    </p:spTree>
    <p:extLst>
      <p:ext uri="{BB962C8B-B14F-4D97-AF65-F5344CB8AC3E}">
        <p14:creationId xmlns:p14="http://schemas.microsoft.com/office/powerpoint/2010/main" val="4266557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When</a:t>
            </a:r>
            <a:r>
              <a:rPr lang="sv-SE" dirty="0"/>
              <a:t> to </a:t>
            </a:r>
            <a:r>
              <a:rPr lang="sv-SE" dirty="0" err="1"/>
              <a:t>use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Represent objects in a hierarchical fashion.</a:t>
            </a:r>
          </a:p>
          <a:p>
            <a:r>
              <a:rPr lang="hu-HU" dirty="0"/>
              <a:t>Need objects and composites to be treated uniformly.</a:t>
            </a:r>
          </a:p>
          <a:p>
            <a:r>
              <a:rPr lang="sv-SE" dirty="0"/>
              <a:t>Groups or </a:t>
            </a:r>
            <a:r>
              <a:rPr lang="sv-SE" dirty="0" err="1"/>
              <a:t>collections</a:t>
            </a:r>
            <a:endParaRPr lang="hu-HU" dirty="0"/>
          </a:p>
          <a:p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add</a:t>
            </a:r>
            <a:r>
              <a:rPr lang="sv-SE" dirty="0"/>
              <a:t> an interface</a:t>
            </a:r>
            <a:r>
              <a:rPr lang="hu-HU" dirty="0"/>
              <a:t>?</a:t>
            </a:r>
            <a:endParaRPr lang="sv-SE" dirty="0"/>
          </a:p>
          <a:p>
            <a:r>
              <a:rPr lang="sv-SE" dirty="0"/>
              <a:t>In </a:t>
            </a:r>
            <a:r>
              <a:rPr lang="sv-SE" dirty="0" err="1"/>
              <a:t>case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tree</a:t>
            </a:r>
            <a:r>
              <a:rPr lang="sv-SE" dirty="0"/>
              <a:t> </a:t>
            </a:r>
            <a:r>
              <a:rPr lang="sv-SE" dirty="0" err="1"/>
              <a:t>structure</a:t>
            </a:r>
            <a:r>
              <a:rPr lang="hu-HU" dirty="0"/>
              <a:t> (like menu system)</a:t>
            </a:r>
          </a:p>
          <a:p>
            <a:pPr lvl="1"/>
            <a:r>
              <a:rPr lang="hu-HU" dirty="0"/>
              <a:t>Anything that can be modelled as a tree structure can be considered an Example of Composite, such an organization chart.</a:t>
            </a:r>
          </a:p>
          <a:p>
            <a:pPr lvl="1"/>
            <a:r>
              <a:rPr lang="hu-HU" dirty="0"/>
              <a:t>Graphics frameworks : </a:t>
            </a:r>
            <a:r>
              <a:rPr lang="en-US" dirty="0"/>
              <a:t>The base Graphic object provides the base class for all other graphic objects, such as Line, Rectangle, which provide their own implementations of the paint()/draw() method.</a:t>
            </a:r>
            <a:endParaRPr lang="hu-HU" dirty="0"/>
          </a:p>
          <a:p>
            <a:r>
              <a:rPr lang="hu-HU" dirty="0"/>
              <a:t>Distribution (e.g: distributing gold in a party)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6201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Consequences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Defines class hierarchies consisting of primitive objects and composite objects. Primitive objects can be composed into more complex objects, which in turn can be composed, and so on recursively. </a:t>
            </a:r>
          </a:p>
          <a:p>
            <a:r>
              <a:rPr lang="en-US" dirty="0"/>
              <a:t>Wherever client code expects a primitive object, it can also take a composite object.</a:t>
            </a:r>
          </a:p>
          <a:p>
            <a:r>
              <a:rPr lang="sv-SE" dirty="0"/>
              <a:t>makes the </a:t>
            </a:r>
            <a:r>
              <a:rPr lang="sv-SE" dirty="0" err="1"/>
              <a:t>client</a:t>
            </a:r>
            <a:r>
              <a:rPr lang="sv-SE" dirty="0"/>
              <a:t> simple. </a:t>
            </a:r>
            <a:r>
              <a:rPr lang="en-US" dirty="0"/>
              <a:t>Clients can treat composite structures and </a:t>
            </a:r>
            <a:r>
              <a:rPr lang="sv-SE" dirty="0" err="1"/>
              <a:t>individual</a:t>
            </a:r>
            <a:r>
              <a:rPr lang="sv-SE" dirty="0"/>
              <a:t> </a:t>
            </a:r>
            <a:r>
              <a:rPr lang="sv-SE" dirty="0" err="1"/>
              <a:t>objects</a:t>
            </a:r>
            <a:r>
              <a:rPr lang="sv-SE" dirty="0"/>
              <a:t> </a:t>
            </a:r>
            <a:r>
              <a:rPr lang="sv-SE" dirty="0" err="1"/>
              <a:t>uniformly</a:t>
            </a:r>
            <a:r>
              <a:rPr lang="sv-SE" dirty="0"/>
              <a:t>.</a:t>
            </a:r>
            <a:r>
              <a:rPr lang="en-US" dirty="0"/>
              <a:t> It avoids having to write tag-and-case-statement-style functions over the classes that define the </a:t>
            </a:r>
            <a:r>
              <a:rPr lang="sv-SE" dirty="0" err="1"/>
              <a:t>composition</a:t>
            </a:r>
            <a:r>
              <a:rPr lang="sv-SE" dirty="0"/>
              <a:t>.</a:t>
            </a:r>
          </a:p>
          <a:p>
            <a:r>
              <a:rPr lang="en-US" dirty="0"/>
              <a:t>makes it easier to add new kinds of components.</a:t>
            </a:r>
          </a:p>
          <a:p>
            <a:r>
              <a:rPr lang="sv-SE" dirty="0" err="1"/>
              <a:t>Newly</a:t>
            </a:r>
            <a:r>
              <a:rPr lang="sv-SE" dirty="0"/>
              <a:t> </a:t>
            </a:r>
            <a:r>
              <a:rPr lang="sv-SE" dirty="0" err="1"/>
              <a:t>defined</a:t>
            </a:r>
            <a:r>
              <a:rPr lang="sv-SE" dirty="0"/>
              <a:t> Composite </a:t>
            </a:r>
            <a:r>
              <a:rPr lang="en-US" dirty="0"/>
              <a:t>or Leaf subclasses work automatically with existing structures and client </a:t>
            </a:r>
            <a:r>
              <a:rPr lang="sv-SE" dirty="0" err="1"/>
              <a:t>code</a:t>
            </a:r>
            <a:r>
              <a:rPr lang="sv-SE" dirty="0"/>
              <a:t>.</a:t>
            </a:r>
            <a:endParaRPr lang="en-US" dirty="0"/>
          </a:p>
          <a:p>
            <a:r>
              <a:rPr lang="en-US" dirty="0"/>
              <a:t>Clients don't have to be changed for new Component classes.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3349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Trade-off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Violates the </a:t>
            </a:r>
            <a:r>
              <a:rPr lang="hu-HU" dirty="0"/>
              <a:t>Single-Responsibility</a:t>
            </a:r>
            <a:r>
              <a:rPr lang="sv-SE" dirty="0"/>
              <a:t> </a:t>
            </a:r>
            <a:r>
              <a:rPr lang="sv-SE" dirty="0" err="1"/>
              <a:t>principle</a:t>
            </a:r>
            <a:r>
              <a:rPr lang="sv-SE" dirty="0"/>
              <a:t>, </a:t>
            </a:r>
            <a:r>
              <a:rPr lang="sv-SE" dirty="0" err="1"/>
              <a:t>since</a:t>
            </a:r>
            <a:r>
              <a:rPr lang="sv-SE" dirty="0"/>
              <a:t> </a:t>
            </a:r>
            <a:r>
              <a:rPr lang="en-US" dirty="0"/>
              <a:t>it allows us to treat both nodes and leafs in the same way</a:t>
            </a:r>
            <a:r>
              <a:rPr lang="sv-SE" dirty="0"/>
              <a:t>.</a:t>
            </a:r>
          </a:p>
          <a:p>
            <a:r>
              <a:rPr lang="en-US" dirty="0"/>
              <a:t>It can make your design overly general. The disadvantage of making it easy to add new components is that it makes it harder to restrict the components of a composite. Sometimes you want a composite to have only certain components. With Composite, you can't rely on the type system to enforce those constraints for you. You'll have to use run-time checks instead.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903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Related</a:t>
            </a:r>
            <a:r>
              <a:rPr lang="sv-SE" dirty="0"/>
              <a:t> </a:t>
            </a:r>
            <a:r>
              <a:rPr lang="sv-SE" dirty="0" err="1"/>
              <a:t>Patterns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the component-parent link is used for a </a:t>
            </a:r>
            <a:r>
              <a:rPr lang="en-US" b="1" dirty="0"/>
              <a:t>Chain of Responsibility</a:t>
            </a:r>
          </a:p>
          <a:p>
            <a:r>
              <a:rPr lang="en-US" b="1" dirty="0"/>
              <a:t>Decorator</a:t>
            </a:r>
            <a:r>
              <a:rPr lang="en-US" dirty="0"/>
              <a:t> is often used with Composite. When decorators and composites are used together, they will usually have a common parent class. So decorators will have to support the Component interface with operations like Add, Remove, and </a:t>
            </a:r>
            <a:r>
              <a:rPr lang="sv-SE" dirty="0" err="1"/>
              <a:t>GetChild</a:t>
            </a:r>
            <a:r>
              <a:rPr lang="sv-SE" dirty="0"/>
              <a:t>.</a:t>
            </a:r>
          </a:p>
          <a:p>
            <a:r>
              <a:rPr lang="en-US" b="1" dirty="0"/>
              <a:t>Iterator</a:t>
            </a:r>
            <a:r>
              <a:rPr lang="en-US" dirty="0"/>
              <a:t> can be used to traverse composites. E.g.: when child ordering is important, we can use iterator pattern.</a:t>
            </a:r>
            <a:endParaRPr lang="sv-S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5585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References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Patterns: Elements of Reusable Object-Oriented Software</a:t>
            </a:r>
            <a:r>
              <a:rPr lang="hu-HU" dirty="0"/>
              <a:t> (1994)</a:t>
            </a:r>
            <a:endParaRPr lang="sv-SE" dirty="0"/>
          </a:p>
          <a:p>
            <a:r>
              <a:rPr lang="hu-HU" dirty="0"/>
              <a:t>Head First Design </a:t>
            </a:r>
            <a:r>
              <a:rPr lang="hu-HU" dirty="0" err="1"/>
              <a:t>Patterns</a:t>
            </a:r>
            <a:endParaRPr lang="hu-HU" dirty="0"/>
          </a:p>
          <a:p>
            <a:r>
              <a:rPr lang="hu-HU" dirty="0" err="1"/>
              <a:t>PluralSight</a:t>
            </a:r>
            <a:r>
              <a:rPr lang="hu-HU" dirty="0"/>
              <a:t> – Design </a:t>
            </a:r>
            <a:r>
              <a:rPr lang="hu-HU" dirty="0" err="1"/>
              <a:t>Patterns</a:t>
            </a:r>
            <a:r>
              <a:rPr lang="hu-HU" dirty="0"/>
              <a:t> </a:t>
            </a:r>
            <a:r>
              <a:rPr lang="hu-HU" dirty="0" err="1"/>
              <a:t>Library</a:t>
            </a:r>
            <a:endParaRPr lang="hu-HU" dirty="0"/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4760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40924" y="281649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hu-HU" sz="11500" dirty="0"/>
              <a:t>Q&amp;A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382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Bridge</a:t>
            </a:r>
            <a:r>
              <a:rPr lang="hu-HU" dirty="0"/>
              <a:t> </a:t>
            </a:r>
            <a:r>
              <a:rPr lang="hu-HU" dirty="0" err="1"/>
              <a:t>Pattern</a:t>
            </a:r>
            <a:endParaRPr lang="hu-H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3</a:t>
            </a:fld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1427584" y="1950098"/>
            <a:ext cx="9386596" cy="2939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1215957" y="1950098"/>
            <a:ext cx="976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„</a:t>
            </a:r>
            <a:r>
              <a:rPr lang="hu-HU" dirty="0" err="1"/>
              <a:t>Decouple</a:t>
            </a:r>
            <a:r>
              <a:rPr lang="hu-HU" dirty="0"/>
              <a:t> an </a:t>
            </a:r>
            <a:r>
              <a:rPr lang="hu-HU" dirty="0" err="1"/>
              <a:t>abstraction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its</a:t>
            </a:r>
            <a:r>
              <a:rPr lang="hu-HU" dirty="0"/>
              <a:t> </a:t>
            </a:r>
            <a:r>
              <a:rPr lang="hu-HU" dirty="0" err="1"/>
              <a:t>implementation</a:t>
            </a:r>
            <a:r>
              <a:rPr lang="hu-HU" dirty="0"/>
              <a:t> </a:t>
            </a:r>
            <a:r>
              <a:rPr lang="hu-HU" dirty="0" err="1"/>
              <a:t>so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two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vary</a:t>
            </a:r>
            <a:r>
              <a:rPr lang="hu-HU" dirty="0"/>
              <a:t> </a:t>
            </a:r>
            <a:r>
              <a:rPr lang="hu-HU" dirty="0" err="1"/>
              <a:t>independently</a:t>
            </a:r>
            <a:r>
              <a:rPr lang="hu-HU" dirty="0"/>
              <a:t>.”(GOF)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1130029" y="6352143"/>
            <a:ext cx="993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Abstractions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coupled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implementations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default</a:t>
            </a:r>
            <a:r>
              <a:rPr lang="hu-HU" dirty="0"/>
              <a:t>.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835" y="2580589"/>
            <a:ext cx="5404765" cy="359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54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Bridge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real</a:t>
            </a:r>
            <a:r>
              <a:rPr lang="hu-HU" dirty="0"/>
              <a:t> </a:t>
            </a:r>
            <a:r>
              <a:rPr lang="hu-HU" dirty="0" err="1"/>
              <a:t>word</a:t>
            </a:r>
            <a:endParaRPr lang="hu-H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4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976" y="1510599"/>
            <a:ext cx="7296860" cy="473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911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Bridge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real</a:t>
            </a:r>
            <a:r>
              <a:rPr lang="hu-HU" dirty="0"/>
              <a:t> </a:t>
            </a:r>
            <a:r>
              <a:rPr lang="hu-HU" dirty="0" err="1"/>
              <a:t>word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5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462" y="1825625"/>
            <a:ext cx="5592695" cy="415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98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Initial</a:t>
            </a:r>
            <a:r>
              <a:rPr lang="hu-HU" dirty="0"/>
              <a:t> </a:t>
            </a:r>
            <a:r>
              <a:rPr lang="hu-HU" dirty="0" err="1"/>
              <a:t>problem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https://github.com/esziger/design_patterns/tree/master/Bridge_Examples/BridgeExample_Base/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6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975" y="2944019"/>
            <a:ext cx="50006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6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Add </a:t>
            </a:r>
            <a:r>
              <a:rPr lang="hu-HU" dirty="0" err="1"/>
              <a:t>reverse</a:t>
            </a:r>
            <a:r>
              <a:rPr lang="hu-HU" dirty="0"/>
              <a:t> </a:t>
            </a:r>
            <a:r>
              <a:rPr lang="hu-HU" dirty="0" err="1"/>
              <a:t>book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New requirement:</a:t>
            </a:r>
          </a:p>
          <a:p>
            <a:pPr lvl="1"/>
            <a:r>
              <a:rPr lang="hu-HU" dirty="0"/>
              <a:t>„Print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book</a:t>
            </a:r>
            <a:r>
              <a:rPr lang="hu-HU" dirty="0"/>
              <a:t> </a:t>
            </a:r>
            <a:r>
              <a:rPr lang="hu-HU" dirty="0" err="1"/>
              <a:t>backwards</a:t>
            </a:r>
            <a:r>
              <a:rPr lang="hu-HU" dirty="0"/>
              <a:t>”</a:t>
            </a:r>
          </a:p>
          <a:p>
            <a:r>
              <a:rPr lang="hu-HU" dirty="0"/>
              <a:t>https://github.com/esziger/design_patterns/tree/master/Bridge_Examples/BridgeExample_WrongSolution/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7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978" y="3507570"/>
            <a:ext cx="5850579" cy="303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15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Reverse</a:t>
            </a:r>
            <a:r>
              <a:rPr lang="hu-HU" dirty="0"/>
              <a:t> </a:t>
            </a:r>
            <a:r>
              <a:rPr lang="hu-HU" dirty="0" err="1"/>
              <a:t>book</a:t>
            </a:r>
            <a:r>
              <a:rPr lang="hu-HU" dirty="0"/>
              <a:t> - </a:t>
            </a:r>
            <a:r>
              <a:rPr lang="hu-HU" dirty="0" err="1"/>
              <a:t>Bridge</a:t>
            </a:r>
            <a:r>
              <a:rPr lang="hu-HU" dirty="0"/>
              <a:t> </a:t>
            </a:r>
            <a:r>
              <a:rPr lang="hu-HU" dirty="0" err="1"/>
              <a:t>Example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Refactoring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Bridge</a:t>
            </a:r>
            <a:r>
              <a:rPr lang="hu-HU" dirty="0"/>
              <a:t> </a:t>
            </a:r>
            <a:r>
              <a:rPr lang="hu-HU" dirty="0" err="1"/>
              <a:t>Pattern</a:t>
            </a:r>
            <a:endParaRPr lang="hu-HU" dirty="0"/>
          </a:p>
          <a:p>
            <a:r>
              <a:rPr lang="hu-HU" dirty="0"/>
              <a:t>https://github.com/esziger/design_patterns/tree/master/Bridge_Examples/BridgeExample_BackwardsBook/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8</a:t>
            </a:fld>
            <a:endParaRPr lang="hu-HU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73" y="3286126"/>
            <a:ext cx="10081054" cy="272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22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Bridge</a:t>
            </a:r>
            <a:r>
              <a:rPr lang="hu-HU" dirty="0"/>
              <a:t> </a:t>
            </a:r>
            <a:r>
              <a:rPr lang="hu-HU" dirty="0" err="1"/>
              <a:t>Pattern</a:t>
            </a:r>
            <a:r>
              <a:rPr lang="hu-HU" dirty="0"/>
              <a:t> UML Diagram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355-BD38-4B88-A605-51440FB067EA}" type="slidenum">
              <a:rPr lang="hu-HU" smtClean="0"/>
              <a:t>9</a:t>
            </a:fld>
            <a:endParaRPr lang="hu-HU"/>
          </a:p>
        </p:txBody>
      </p:sp>
      <p:pic>
        <p:nvPicPr>
          <p:cNvPr id="1026" name="Picture 2" descr="https://upload.wikimedia.org/wikipedia/commons/thumb/c/cf/Bridge_UML_class_diagram.svg/500px-Bridge_UML_class_diagram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183" y="2174305"/>
            <a:ext cx="6498314" cy="324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206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2816</TotalTime>
  <Words>2127</Words>
  <Application>Microsoft Office PowerPoint</Application>
  <PresentationFormat>Widescreen</PresentationFormat>
  <Paragraphs>223</Paragraphs>
  <Slides>26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 Bridge &amp; Composite Pattern</vt:lpstr>
      <vt:lpstr>Agenda</vt:lpstr>
      <vt:lpstr>Bridge Pattern</vt:lpstr>
      <vt:lpstr>Bridge in real word</vt:lpstr>
      <vt:lpstr>Bridge in real word</vt:lpstr>
      <vt:lpstr>Initial problem</vt:lpstr>
      <vt:lpstr>Add reverse book</vt:lpstr>
      <vt:lpstr>Reverse book - Bridge Example</vt:lpstr>
      <vt:lpstr>Bridge Pattern UML Diagram</vt:lpstr>
      <vt:lpstr>Applicability</vt:lpstr>
      <vt:lpstr>Consequences</vt:lpstr>
      <vt:lpstr>Common Usages</vt:lpstr>
      <vt:lpstr>Related Patterns</vt:lpstr>
      <vt:lpstr>Q&amp;A</vt:lpstr>
      <vt:lpstr>Bridge in our Application</vt:lpstr>
      <vt:lpstr>Composite Pattern</vt:lpstr>
      <vt:lpstr>Real world example</vt:lpstr>
      <vt:lpstr>Real world example</vt:lpstr>
      <vt:lpstr>UML diagram</vt:lpstr>
      <vt:lpstr>Composite Example</vt:lpstr>
      <vt:lpstr>When to use</vt:lpstr>
      <vt:lpstr>Consequences</vt:lpstr>
      <vt:lpstr>Trade-off</vt:lpstr>
      <vt:lpstr>Related Patterns</vt:lpstr>
      <vt:lpstr>References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Szilágyi Gergely</dc:creator>
  <cp:lastModifiedBy>Gergely Szilágyi</cp:lastModifiedBy>
  <cp:revision>101</cp:revision>
  <dcterms:created xsi:type="dcterms:W3CDTF">2016-05-14T11:56:32Z</dcterms:created>
  <dcterms:modified xsi:type="dcterms:W3CDTF">2016-06-21T13:52:28Z</dcterms:modified>
</cp:coreProperties>
</file>