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75" r:id="rId12"/>
    <p:sldId id="263" r:id="rId13"/>
    <p:sldId id="264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98" d="100"/>
          <a:sy n="98" d="100"/>
        </p:scale>
        <p:origin x="9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a </a:t>
            </a:r>
            <a:r>
              <a:rPr lang="hu-HU" dirty="0" err="1" smtClean="0"/>
              <a:t>little</a:t>
            </a:r>
            <a:r>
              <a:rPr lang="hu-HU" dirty="0" smtClean="0"/>
              <a:t> bit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break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down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classifiing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group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might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something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usually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is an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vica</a:t>
            </a:r>
            <a:r>
              <a:rPr lang="hu-HU" baseline="0" dirty="0" smtClean="0"/>
              <a:t> versa.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:</a:t>
            </a:r>
          </a:p>
          <a:p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Reason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independently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higher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„</a:t>
            </a:r>
            <a:r>
              <a:rPr lang="hu-HU" baseline="0" dirty="0" err="1" smtClean="0"/>
              <a:t>middle</a:t>
            </a:r>
            <a:r>
              <a:rPr lang="hu-HU" baseline="0" dirty="0" smtClean="0"/>
              <a:t>” </a:t>
            </a:r>
            <a:r>
              <a:rPr lang="hu-HU" baseline="0" dirty="0" err="1" smtClean="0"/>
              <a:t>layer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between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smtClean="0"/>
              <a:t>Here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house </a:t>
            </a:r>
            <a:r>
              <a:rPr lang="hu-HU" baseline="0" dirty="0" err="1" smtClean="0"/>
              <a:t>sell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There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duplication</a:t>
            </a:r>
            <a:r>
              <a:rPr lang="hu-HU" baseline="0" dirty="0" smtClean="0"/>
              <a:t>.</a:t>
            </a:r>
            <a:endParaRPr lang="hu-HU" dirty="0" smtClean="0"/>
          </a:p>
          <a:p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burger</a:t>
            </a:r>
            <a:r>
              <a:rPr lang="hu-HU" dirty="0" smtClean="0"/>
              <a:t>, </a:t>
            </a:r>
            <a:r>
              <a:rPr lang="hu-HU" dirty="0" err="1" smtClean="0"/>
              <a:t>implementation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combo</a:t>
            </a:r>
            <a:r>
              <a:rPr lang="hu-HU" dirty="0" smtClean="0"/>
              <a:t>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here.</a:t>
            </a:r>
          </a:p>
          <a:p>
            <a:r>
              <a:rPr lang="hu-HU" baseline="0" dirty="0" err="1" smtClean="0"/>
              <a:t>Fry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drink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veggy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milk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selling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separationg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happens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introduce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add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simplified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Buger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anymore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 The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part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endParaRPr lang="hu-HU" baseline="0" dirty="0" smtClean="0"/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custumor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..</a:t>
            </a:r>
          </a:p>
          <a:p>
            <a:r>
              <a:rPr lang="hu-HU" baseline="0" dirty="0" smtClean="0"/>
              <a:t>25.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stick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solution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large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headachin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mantenance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For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faq</a:t>
            </a:r>
            <a:r>
              <a:rPr lang="hu-HU" baseline="0" dirty="0" smtClean="0"/>
              <a:t>  and </a:t>
            </a:r>
            <a:r>
              <a:rPr lang="hu-HU" baseline="0" dirty="0" err="1" smtClean="0"/>
              <a:t>Termpaper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fancy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version.</a:t>
            </a:r>
          </a:p>
          <a:p>
            <a:r>
              <a:rPr lang="hu-HU" baseline="0" dirty="0" smtClean="0"/>
              <a:t>Print is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those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Lets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constructor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accepts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extended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abilitiy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set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successfully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Print a </a:t>
            </a:r>
            <a:r>
              <a:rPr lang="hu-HU" baseline="0" dirty="0" err="1" smtClean="0"/>
              <a:t>document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behind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Refined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had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paper</a:t>
            </a:r>
            <a:r>
              <a:rPr lang="hu-HU" baseline="0" dirty="0" smtClean="0"/>
              <a:t> and a FAQ.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watn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standard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Reverse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several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ConcreteImplementor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hieararchy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play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aspects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Printers</a:t>
            </a:r>
            <a:r>
              <a:rPr lang="hu-HU" baseline="0" dirty="0" smtClean="0"/>
              <a:t> 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language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mix and </a:t>
            </a:r>
            <a:r>
              <a:rPr lang="hu-HU" baseline="0" dirty="0" err="1" smtClean="0"/>
              <a:t>match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customized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Whatever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bridging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ability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persist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iplemntation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&amp; </a:t>
            </a:r>
            <a:r>
              <a:rPr lang="hu-HU" dirty="0" err="1" smtClean="0"/>
              <a:t>Composite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Filesystem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Streaming</a:t>
            </a:r>
            <a:r>
              <a:rPr lang="hu-HU" dirty="0" smtClean="0"/>
              <a:t> over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/>
            <a:r>
              <a:rPr lang="hu-HU" dirty="0" err="1" smtClean="0"/>
              <a:t>Multiplatform</a:t>
            </a:r>
            <a:r>
              <a:rPr lang="hu-HU" dirty="0" smtClean="0"/>
              <a:t> </a:t>
            </a:r>
            <a:r>
              <a:rPr lang="hu-HU" dirty="0" err="1" smtClean="0"/>
              <a:t>interfaces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.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  <a:p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/>
              <a:t>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</a:t>
            </a:r>
            <a:r>
              <a:rPr lang="sv-SE" dirty="0" smtClean="0"/>
              <a:t>”</a:t>
            </a:r>
            <a:r>
              <a:rPr lang="hu-HU" dirty="0" err="1" smtClean="0"/>
              <a:t>Bridge</a:t>
            </a:r>
            <a:r>
              <a:rPr lang="sv-SE" dirty="0" smtClean="0"/>
              <a:t>”: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 smtClean="0"/>
              <a:t>Patterns</a:t>
            </a:r>
            <a:endParaRPr lang="hu-HU" dirty="0" smtClean="0"/>
          </a:p>
          <a:p>
            <a:r>
              <a:rPr lang="hu-HU" dirty="0" err="1" smtClean="0"/>
              <a:t>PluralSight</a:t>
            </a:r>
            <a:r>
              <a:rPr lang="hu-HU" dirty="0" smtClean="0"/>
              <a:t> – Design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 smtClean="0"/>
              <a:t>Q&amp;A</a:t>
            </a:r>
            <a:endParaRPr lang="hu-HU" sz="115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sv-SE" dirty="0" smtClean="0"/>
              <a:t> </a:t>
            </a:r>
            <a:r>
              <a:rPr lang="sv-SE" dirty="0"/>
              <a:t>Pattern</a:t>
            </a:r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 smtClean="0"/>
              <a:t>Class </a:t>
            </a:r>
            <a:r>
              <a:rPr lang="sv-SE" dirty="0"/>
              <a:t>Diagram</a:t>
            </a:r>
          </a:p>
          <a:p>
            <a:pPr lvl="1"/>
            <a:r>
              <a:rPr lang="sv-SE" dirty="0" smtClean="0"/>
              <a:t>Co</a:t>
            </a:r>
            <a:r>
              <a:rPr lang="hu-HU" dirty="0" err="1" smtClean="0"/>
              <a:t>mmon</a:t>
            </a:r>
            <a:r>
              <a:rPr lang="hu-HU" dirty="0" smtClean="0"/>
              <a:t> </a:t>
            </a:r>
            <a:r>
              <a:rPr lang="hu-HU" dirty="0" err="1" smtClean="0"/>
              <a:t>usages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Decouple</a:t>
            </a:r>
            <a:r>
              <a:rPr lang="hu-HU" dirty="0" smtClean="0"/>
              <a:t> an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vary</a:t>
            </a:r>
            <a:r>
              <a:rPr lang="hu-HU" dirty="0" smtClean="0"/>
              <a:t> </a:t>
            </a:r>
            <a:r>
              <a:rPr lang="hu-HU" dirty="0" err="1" smtClean="0"/>
              <a:t>independently</a:t>
            </a:r>
            <a:r>
              <a:rPr lang="hu-HU" dirty="0" smtClean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57591" y="2821021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Abstractions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coupled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implementations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3" y="3394502"/>
            <a:ext cx="5003818" cy="33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BridgeExample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 </a:t>
            </a:r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/>
              <a:t>b</a:t>
            </a:r>
            <a:r>
              <a:rPr lang="hu-HU" dirty="0" err="1" smtClean="0"/>
              <a:t>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New </a:t>
            </a:r>
            <a:r>
              <a:rPr lang="hu-HU" dirty="0" err="1" smtClean="0"/>
              <a:t>requirements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„Print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backwards</a:t>
            </a:r>
            <a:r>
              <a:rPr lang="hu-HU" dirty="0" smtClean="0"/>
              <a:t>”</a:t>
            </a:r>
          </a:p>
          <a:p>
            <a:r>
              <a:rPr lang="hu-HU" dirty="0" err="1" smtClean="0"/>
              <a:t>BridgeExample</a:t>
            </a:r>
            <a:r>
              <a:rPr lang="hu-HU" dirty="0" smtClean="0"/>
              <a:t>_</a:t>
            </a:r>
            <a:r>
              <a:rPr lang="hu-HU" dirty="0" err="1" smtClean="0"/>
              <a:t>wrongSolution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40" y="3145621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smtClean="0"/>
              <a:t>-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Refactoring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76" y="3681751"/>
            <a:ext cx="7507524" cy="20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UML Diagram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7532" y="1138369"/>
            <a:ext cx="7126379" cy="532103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1918</TotalTime>
  <Words>989</Words>
  <Application>Microsoft Office PowerPoint</Application>
  <PresentationFormat>Szélesvásznú</PresentationFormat>
  <Paragraphs>115</Paragraphs>
  <Slides>14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Common Usages</vt:lpstr>
      <vt:lpstr>Related Patterns</vt:lpstr>
      <vt:lpstr>Bridge in our Application</vt:lpstr>
      <vt:lpstr>References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Szilágyi Gergely</cp:lastModifiedBy>
  <cp:revision>58</cp:revision>
  <dcterms:created xsi:type="dcterms:W3CDTF">2016-05-14T11:56:32Z</dcterms:created>
  <dcterms:modified xsi:type="dcterms:W3CDTF">2016-06-18T13:45:48Z</dcterms:modified>
</cp:coreProperties>
</file>