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>
                <a:solidFill>
                  <a:schemeClr val="bg2"/>
                </a:solidFill>
              </a:rPr>
              <a:t>Junior automatizált tesztelő szakirány</a:t>
            </a:r>
            <a:r>
              <a:rPr lang="hu-HU" dirty="0">
                <a:solidFill>
                  <a:srgbClr val="FFFFFF"/>
                </a:solidFill>
              </a:rPr>
              <a:t/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 smtClean="0">
                <a:solidFill>
                  <a:srgbClr val="FFFFFF"/>
                </a:solidFill>
              </a:rPr>
              <a:t/>
            </a:r>
            <a:br>
              <a:rPr lang="hu-HU" dirty="0" smtClean="0">
                <a:solidFill>
                  <a:srgbClr val="FFFFFF"/>
                </a:solidFill>
              </a:rPr>
            </a:br>
            <a:r>
              <a:rPr lang="hu-HU" sz="3600" dirty="0" smtClean="0">
                <a:solidFill>
                  <a:schemeClr val="tx1">
                    <a:lumMod val="95000"/>
                  </a:schemeClr>
                </a:solidFill>
              </a:rPr>
              <a:t>Vizsgaremek </a:t>
            </a:r>
            <a:r>
              <a:rPr lang="hu-HU" sz="3600" dirty="0">
                <a:solidFill>
                  <a:schemeClr val="tx1">
                    <a:lumMod val="95000"/>
                  </a:schemeClr>
                </a:solidFill>
              </a:rPr>
              <a:t>védés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76424" y="3866606"/>
            <a:ext cx="8791575" cy="2351314"/>
          </a:xfrm>
        </p:spPr>
        <p:txBody>
          <a:bodyPr>
            <a:normAutofit/>
          </a:bodyPr>
          <a:lstStyle/>
          <a:p>
            <a:pPr algn="r"/>
            <a:endParaRPr lang="hu-H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hu-H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Kissné 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Laár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eszter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u-HU" sz="2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laar.eszter@gmail.com</a:t>
            </a:r>
            <a:endParaRPr lang="hu-HU" sz="24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0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99" y="2750231"/>
            <a:ext cx="6842815" cy="384720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bg2"/>
                </a:solidFill>
              </a:rPr>
              <a:t>Tesztelt alkalmazás:</a:t>
            </a:r>
            <a:br>
              <a:rPr lang="hu-HU" dirty="0" smtClean="0">
                <a:solidFill>
                  <a:schemeClr val="bg2"/>
                </a:solidFill>
              </a:rPr>
            </a:br>
            <a:r>
              <a:rPr lang="hu-HU" dirty="0" smtClean="0">
                <a:solidFill>
                  <a:schemeClr val="tx1">
                    <a:lumMod val="95000"/>
                  </a:schemeClr>
                </a:solidFill>
              </a:rPr>
              <a:t>conduit </a:t>
            </a:r>
            <a:r>
              <a:rPr lang="hu-HU" cap="none" dirty="0" smtClean="0">
                <a:solidFill>
                  <a:schemeClr val="tx1">
                    <a:lumMod val="95000"/>
                  </a:schemeClr>
                </a:solidFill>
              </a:rPr>
              <a:t>Applikáció</a:t>
            </a:r>
            <a:endParaRPr lang="hu-HU" cap="non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b="1" dirty="0"/>
              <a:t>TC001 - </a:t>
            </a:r>
            <a:r>
              <a:rPr lang="hu-HU" b="1" dirty="0" err="1"/>
              <a:t>User</a:t>
            </a:r>
            <a:r>
              <a:rPr lang="hu-HU" b="1" dirty="0"/>
              <a:t> </a:t>
            </a:r>
            <a:r>
              <a:rPr lang="hu-HU" b="1" dirty="0" err="1" smtClean="0"/>
              <a:t>registration</a:t>
            </a:r>
            <a:endParaRPr lang="hu-HU" b="1" dirty="0" smtClean="0"/>
          </a:p>
          <a:p>
            <a:r>
              <a:rPr lang="hu-HU" b="1" dirty="0" smtClean="0"/>
              <a:t>TC002 </a:t>
            </a:r>
            <a:r>
              <a:rPr lang="hu-HU" b="1" dirty="0"/>
              <a:t>- </a:t>
            </a:r>
            <a:r>
              <a:rPr lang="hu-HU" b="1" dirty="0" err="1"/>
              <a:t>User</a:t>
            </a:r>
            <a:r>
              <a:rPr lang="hu-HU" b="1" dirty="0"/>
              <a:t> </a:t>
            </a:r>
            <a:r>
              <a:rPr lang="hu-HU" b="1" dirty="0" smtClean="0"/>
              <a:t>login</a:t>
            </a:r>
          </a:p>
          <a:p>
            <a:r>
              <a:rPr lang="hu-HU" b="1" dirty="0"/>
              <a:t>TC003 - Log out</a:t>
            </a:r>
          </a:p>
          <a:p>
            <a:r>
              <a:rPr lang="hu-HU" b="1" dirty="0" smtClean="0"/>
              <a:t>TC004 </a:t>
            </a:r>
            <a:r>
              <a:rPr lang="hu-HU" b="1" dirty="0"/>
              <a:t>- </a:t>
            </a:r>
            <a:r>
              <a:rPr lang="hu-HU" b="1" dirty="0" err="1"/>
              <a:t>Follow</a:t>
            </a:r>
            <a:r>
              <a:rPr lang="hu-HU" b="1" dirty="0"/>
              <a:t> </a:t>
            </a:r>
            <a:r>
              <a:rPr lang="hu-HU" b="1" dirty="0" err="1"/>
              <a:t>other</a:t>
            </a:r>
            <a:r>
              <a:rPr lang="hu-HU" b="1" dirty="0"/>
              <a:t> </a:t>
            </a:r>
            <a:r>
              <a:rPr lang="hu-HU" b="1" dirty="0" err="1"/>
              <a:t>authors</a:t>
            </a:r>
            <a:endParaRPr lang="hu-HU" b="1" dirty="0" smtClean="0"/>
          </a:p>
          <a:p>
            <a:r>
              <a:rPr lang="hu-HU" b="1" dirty="0"/>
              <a:t>TC005 - New blog </a:t>
            </a:r>
            <a:r>
              <a:rPr lang="hu-HU" b="1" dirty="0" smtClean="0"/>
              <a:t>post</a:t>
            </a:r>
          </a:p>
          <a:p>
            <a:r>
              <a:rPr lang="hu-HU" b="1" dirty="0"/>
              <a:t>TC006 - Post comment</a:t>
            </a:r>
            <a:endParaRPr lang="hu-HU" b="1" dirty="0" smtClean="0"/>
          </a:p>
          <a:p>
            <a:r>
              <a:rPr lang="hu-HU" b="1" dirty="0"/>
              <a:t>TC007 - Edit </a:t>
            </a:r>
            <a:r>
              <a:rPr lang="hu-HU" b="1" dirty="0" err="1"/>
              <a:t>data</a:t>
            </a:r>
            <a:endParaRPr lang="hu-HU" b="1" dirty="0" smtClean="0"/>
          </a:p>
          <a:p>
            <a:r>
              <a:rPr lang="hu-HU" b="1" dirty="0"/>
              <a:t>TC008 - </a:t>
            </a:r>
            <a:r>
              <a:rPr lang="hu-HU" b="1" dirty="0" err="1"/>
              <a:t>Delete</a:t>
            </a:r>
            <a:r>
              <a:rPr lang="hu-HU" b="1" dirty="0"/>
              <a:t> </a:t>
            </a:r>
            <a:r>
              <a:rPr lang="hu-HU" b="1" dirty="0" err="1"/>
              <a:t>my</a:t>
            </a:r>
            <a:r>
              <a:rPr lang="hu-HU" b="1" dirty="0"/>
              <a:t> </a:t>
            </a:r>
            <a:r>
              <a:rPr lang="hu-HU" b="1" dirty="0" err="1"/>
              <a:t>existing</a:t>
            </a:r>
            <a:r>
              <a:rPr lang="hu-HU" b="1" dirty="0"/>
              <a:t> blog post</a:t>
            </a:r>
            <a:endParaRPr lang="hu-HU" b="1" dirty="0" smtClean="0"/>
          </a:p>
          <a:p>
            <a:r>
              <a:rPr lang="hu-HU" b="1" dirty="0"/>
              <a:t>TC009 - </a:t>
            </a:r>
            <a:r>
              <a:rPr lang="hu-HU" b="1" dirty="0" err="1"/>
              <a:t>Cookie</a:t>
            </a:r>
            <a:r>
              <a:rPr lang="hu-HU" b="1" dirty="0"/>
              <a:t> </a:t>
            </a:r>
            <a:r>
              <a:rPr lang="hu-HU" b="1" dirty="0" smtClean="0"/>
              <a:t>test</a:t>
            </a:r>
          </a:p>
          <a:p>
            <a:r>
              <a:rPr lang="en-US" b="1" dirty="0"/>
              <a:t>TC010 - Global feed is filled with data</a:t>
            </a:r>
            <a:endParaRPr lang="hu-HU" b="1" dirty="0" smtClean="0"/>
          </a:p>
          <a:p>
            <a:endParaRPr lang="hu-H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TC005 - New blog post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4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200" cap="none" dirty="0" err="1" smtClean="0">
                <a:solidFill>
                  <a:schemeClr val="bg2"/>
                </a:solidFill>
              </a:rPr>
              <a:t>Github</a:t>
            </a:r>
            <a:r>
              <a:rPr lang="hu-HU" sz="4200" cap="none" dirty="0" smtClean="0">
                <a:solidFill>
                  <a:schemeClr val="bg2"/>
                </a:solidFill>
              </a:rPr>
              <a:t> Action </a:t>
            </a:r>
            <a:r>
              <a:rPr lang="hu-HU" sz="4200" cap="none" dirty="0" err="1" smtClean="0">
                <a:solidFill>
                  <a:schemeClr val="bg2"/>
                </a:solidFill>
              </a:rPr>
              <a:t>Workflow</a:t>
            </a:r>
            <a:endParaRPr lang="hu-HU" sz="4200" cap="none" dirty="0">
              <a:solidFill>
                <a:schemeClr val="bg2"/>
              </a:solidFill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0" t="12199" b="7956"/>
          <a:stretch/>
        </p:blipFill>
        <p:spPr>
          <a:xfrm>
            <a:off x="94249" y="2033240"/>
            <a:ext cx="8661565" cy="470262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493" y="1854924"/>
            <a:ext cx="6699082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5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200" cap="none" dirty="0" smtClean="0">
                <a:solidFill>
                  <a:schemeClr val="bg2"/>
                </a:solidFill>
              </a:rPr>
              <a:t>Vezetői </a:t>
            </a:r>
            <a:r>
              <a:rPr lang="hu-HU" sz="4200" cap="none" dirty="0">
                <a:solidFill>
                  <a:schemeClr val="bg2"/>
                </a:solidFill>
              </a:rPr>
              <a:t>tesztjelentés</a:t>
            </a:r>
            <a:br>
              <a:rPr lang="hu-HU" sz="4200" cap="none" dirty="0">
                <a:solidFill>
                  <a:schemeClr val="bg2"/>
                </a:solidFill>
              </a:rPr>
            </a:br>
            <a:r>
              <a:rPr lang="hu-HU" sz="2700" cap="none" dirty="0">
                <a:solidFill>
                  <a:schemeClr val="tx1">
                    <a:lumMod val="95000"/>
                  </a:schemeClr>
                </a:solidFill>
              </a:rPr>
              <a:t>https</a:t>
            </a:r>
            <a:r>
              <a:rPr lang="hu-HU" sz="2700" cap="none" dirty="0" smtClean="0">
                <a:solidFill>
                  <a:schemeClr val="tx1">
                    <a:lumMod val="95000"/>
                  </a:schemeClr>
                </a:solidFill>
              </a:rPr>
              <a:t>://eszter10.github.io/conduit/37/</a:t>
            </a:r>
            <a:r>
              <a:rPr lang="hu-HU" sz="2700" cap="none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hu-HU" sz="2700" cap="none" dirty="0">
                <a:solidFill>
                  <a:schemeClr val="tx1">
                    <a:lumMod val="95000"/>
                  </a:schemeClr>
                </a:solidFill>
              </a:rPr>
            </a:br>
            <a:endParaRPr lang="hu-HU" sz="2700" cap="none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620" t="13843" r="42567" b="7973"/>
          <a:stretch/>
        </p:blipFill>
        <p:spPr>
          <a:xfrm>
            <a:off x="7824653" y="2325188"/>
            <a:ext cx="4271554" cy="4310743"/>
          </a:xfrm>
          <a:prstGeom prst="rect">
            <a:avLst/>
          </a:prstGeom>
        </p:spPr>
      </p:pic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9" t="11825" r="6565" b="7400"/>
          <a:stretch/>
        </p:blipFill>
        <p:spPr>
          <a:xfrm>
            <a:off x="118743" y="1711234"/>
            <a:ext cx="7542456" cy="36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2"/>
                </a:solidFill>
              </a:rPr>
              <a:t>Köszönöm a figyelmet!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3095897"/>
            <a:ext cx="9905999" cy="2695304"/>
          </a:xfrm>
        </p:spPr>
        <p:txBody>
          <a:bodyPr/>
          <a:lstStyle/>
          <a:p>
            <a:pPr marL="0" lvl="0" indent="0" algn="ctr" defTabSz="457200">
              <a:lnSpc>
                <a:spcPct val="100000"/>
              </a:lnSpc>
              <a:buClr>
                <a:srgbClr val="90C226"/>
              </a:buClr>
              <a:buSzPct val="80000"/>
              <a:buNone/>
            </a:pPr>
            <a:r>
              <a:rPr lang="hu-HU" sz="4500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/>
              </a:rPr>
              <a:t>Viszontlátásra</a:t>
            </a:r>
            <a:r>
              <a:rPr lang="hu-HU" sz="4500" dirty="0">
                <a:solidFill>
                  <a:schemeClr val="tx1">
                    <a:lumMod val="95000"/>
                  </a:schemeClr>
                </a:solidFill>
                <a:latin typeface="Trebuchet MS" panose="020B0603020202020204"/>
              </a:rPr>
              <a:t>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7735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608</TotalTime>
  <Words>76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Trebuchet MS</vt:lpstr>
      <vt:lpstr>Tw Cen MT</vt:lpstr>
      <vt:lpstr>Áramkör</vt:lpstr>
      <vt:lpstr>Junior automatizált tesztelő szakirány  Vizsgaremek védés</vt:lpstr>
      <vt:lpstr>Tesztelt alkalmazás: conduit Applikáció</vt:lpstr>
      <vt:lpstr>Github Action Workflow</vt:lpstr>
      <vt:lpstr>Vezetői tesztjelentés https://eszter10.github.io/conduit/37/ 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  Vizsgaremek védés</dc:title>
  <dc:creator>hp</dc:creator>
  <cp:lastModifiedBy>hp</cp:lastModifiedBy>
  <cp:revision>13</cp:revision>
  <dcterms:created xsi:type="dcterms:W3CDTF">2021-08-24T08:38:33Z</dcterms:created>
  <dcterms:modified xsi:type="dcterms:W3CDTF">2021-08-24T18:59:41Z</dcterms:modified>
</cp:coreProperties>
</file>