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85" r:id="rId4"/>
    <p:sldId id="260" r:id="rId5"/>
    <p:sldId id="261" r:id="rId6"/>
    <p:sldId id="286" r:id="rId7"/>
    <p:sldId id="287" r:id="rId8"/>
    <p:sldId id="266" r:id="rId9"/>
    <p:sldId id="273" r:id="rId10"/>
    <p:sldId id="294" r:id="rId11"/>
    <p:sldId id="289" r:id="rId12"/>
    <p:sldId id="291" r:id="rId13"/>
    <p:sldId id="292" r:id="rId14"/>
    <p:sldId id="293" r:id="rId15"/>
    <p:sldId id="274" r:id="rId16"/>
    <p:sldId id="268" r:id="rId17"/>
    <p:sldId id="278" r:id="rId18"/>
  </p:sldIdLst>
  <p:sldSz cx="9144000" cy="5143500" type="screen16x9"/>
  <p:notesSz cx="6858000" cy="9144000"/>
  <p:embeddedFontLst>
    <p:embeddedFont>
      <p:font typeface="Titillium Web" panose="020B0604020202020204" charset="-18"/>
      <p:regular r:id="rId20"/>
      <p:bold r:id="rId21"/>
      <p:italic r:id="rId22"/>
      <p:boldItalic r:id="rId23"/>
    </p:embeddedFont>
    <p:embeddedFont>
      <p:font typeface="Titillium Web ExtraLight" panose="020B0604020202020204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98069-E2E6-4704-8FBD-F110967EDED6}">
  <a:tblStyle styleId="{A6198069-E2E6-4704-8FBD-F110967ED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97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92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02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69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0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0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52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Beosztástervező algoritmusok tervezése</a:t>
            </a:r>
            <a:endParaRPr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369E2A6-61A2-43E5-868F-246636EF6074}"/>
              </a:ext>
            </a:extLst>
          </p:cNvPr>
          <p:cNvSpPr txBox="1"/>
          <p:nvPr/>
        </p:nvSpPr>
        <p:spPr>
          <a:xfrm>
            <a:off x="843280" y="41718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Témalabor 2020 – AUT </a:t>
            </a:r>
            <a:endParaRPr lang="en-US" sz="18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E192033-5742-4543-A629-13B5CD1EECFC}"/>
              </a:ext>
            </a:extLst>
          </p:cNvPr>
          <p:cNvSpPr txBox="1"/>
          <p:nvPr/>
        </p:nvSpPr>
        <p:spPr>
          <a:xfrm>
            <a:off x="5933440" y="3310546"/>
            <a:ext cx="2061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Készítette: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Szabó Kinga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Borbáth Eszter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Témavezető: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Erdős Szilvia</a:t>
            </a:r>
            <a:endParaRPr lang="en-US" sz="12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bemenetek (</a:t>
            </a:r>
            <a:r>
              <a:rPr lang="hu-HU" dirty="0" err="1"/>
              <a:t>res</a:t>
            </a:r>
            <a:r>
              <a:rPr lang="hu-HU" dirty="0"/>
              <a:t> mappa)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3CBC405-8EF0-4C85-8E51-4A8AC41BC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96" b="12782"/>
          <a:stretch/>
        </p:blipFill>
        <p:spPr>
          <a:xfrm>
            <a:off x="1625500" y="1258651"/>
            <a:ext cx="1253431" cy="183594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7692D17-8BB2-44F5-8E05-EBEADEAAC9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61" b="37104"/>
          <a:stretch/>
        </p:blipFill>
        <p:spPr>
          <a:xfrm>
            <a:off x="1625500" y="3290007"/>
            <a:ext cx="3932338" cy="132397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7BC9122-4BE4-41B4-A65B-C4B81D2E06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2" r="3213" b="28048"/>
          <a:stretch/>
        </p:blipFill>
        <p:spPr>
          <a:xfrm>
            <a:off x="5941627" y="3290007"/>
            <a:ext cx="1908416" cy="132397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4A87BDC-BA46-4C78-B56D-90090D5054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5" r="10529" b="19013"/>
          <a:stretch/>
        </p:blipFill>
        <p:spPr>
          <a:xfrm>
            <a:off x="5369117" y="1258650"/>
            <a:ext cx="2164558" cy="183594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E91E875-B24E-4A71-98D3-86D1E002C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925" y="1258651"/>
            <a:ext cx="1828198" cy="18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8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7B1E9-547E-4F55-AF0E-A4FD8390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Algo</a:t>
            </a:r>
            <a:r>
              <a:rPr lang="hu-HU" dirty="0"/>
              <a:t> implementálása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810665-0021-4FFB-91BE-60FCF140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Működési statisztikák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033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7B1E9-547E-4F55-AF0E-A4FD8390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Kimenetek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810665-0021-4FFB-91BE-60FCF140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4F2A36B-9CD5-4A3C-A161-2EF97B4C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0" y="1585135"/>
            <a:ext cx="3238500" cy="29622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F04CEE5-2839-40D3-AE92-340E436D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328" y="1585135"/>
            <a:ext cx="479280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7B1E9-547E-4F55-AF0E-A4FD8390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Algoritmus sikere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810665-0021-4FFB-91BE-60FCF140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3"/>
          <p:cNvSpPr txBox="1">
            <a:spLocks noGrp="1"/>
          </p:cNvSpPr>
          <p:nvPr>
            <p:ph type="body" idx="1"/>
          </p:nvPr>
        </p:nvSpPr>
        <p:spPr>
          <a:xfrm>
            <a:off x="549875" y="262025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hu-HU" sz="3000" dirty="0" err="1">
                <a:solidFill>
                  <a:srgbClr val="FFFFFF"/>
                </a:solidFill>
                <a:latin typeface="Titillium Web ExtraLight" panose="020B0604020202020204" charset="-18"/>
              </a:rPr>
              <a:t>Clashes</a:t>
            </a:r>
            <a:endParaRPr sz="3000" dirty="0">
              <a:solidFill>
                <a:srgbClr val="FFFFFF"/>
              </a:solidFill>
              <a:latin typeface="Titillium Web ExtraLight" panose="020B0604020202020204" charset="-18"/>
            </a:endParaRPr>
          </a:p>
        </p:txBody>
      </p:sp>
      <p:sp>
        <p:nvSpPr>
          <p:cNvPr id="973" name="Google Shape;973;p3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96DA0-10B8-4B0A-9F14-9E1E9B7A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" y="993288"/>
            <a:ext cx="72961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Generations</a:t>
            </a:r>
            <a:endParaRPr dirty="0"/>
          </a:p>
        </p:txBody>
      </p:sp>
      <p:sp>
        <p:nvSpPr>
          <p:cNvPr id="908" name="Google Shape;908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BF0419-FA24-4F22-9EA5-E2353BAD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61" y="1035882"/>
            <a:ext cx="5988388" cy="37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FA48297-7DF9-4A65-98BF-785EE5B2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30" y="1258650"/>
            <a:ext cx="5621449" cy="347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Köszönjük a figyelmet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3698240"/>
            <a:ext cx="3985200" cy="136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/>
              <a:t>Kérdések?</a:t>
            </a:r>
            <a:endParaRPr b="1"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alapötlet: középiskolai órarend</a:t>
            </a:r>
            <a:endParaRPr dirty="0"/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1258650"/>
            <a:ext cx="7686000" cy="351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/>
              <a:t>Osztályok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>
                <a:solidFill>
                  <a:srgbClr val="FFFFFF"/>
                </a:solidFill>
              </a:rPr>
              <a:t>Évfolyamok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/>
              <a:t>Kötelező tanterv betartása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>
                <a:solidFill>
                  <a:srgbClr val="FFFFFF"/>
                </a:solidFill>
              </a:rPr>
              <a:t>Osztályok szétbontása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Követelmények</a:t>
            </a:r>
            <a:endParaRPr dirty="0"/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1386477"/>
            <a:ext cx="7686000" cy="351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Az ebédszünet időtartama 20 perc.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tanóra hossza 45 perc.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tanárnak egyszerre csak egy órája lehet.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Egy osztálynak egyszerre csak egy órája lehet.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teremben egyszerre csak egy órát lehet tartani.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Az órarend kompatibilis kell legyen a központilag előírt minimális óraszámokkal.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évfolyamon belüli osztályoknak lehetnek különböző óraszámok bizonyos tárgyakból.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A speciális eszközöket igénylő órákat olyan tantermekben kell tartani, ahol azok megtalálhatóak.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8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6E90CFF-D6BB-468E-B8D1-1AD2AABB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52" y="216482"/>
            <a:ext cx="2828544" cy="21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Algoritmus megtalálása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algoritmus bemutatása röviden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3969418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7F8A58-6401-4EC9-AD0F-4A13CC7F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82" y="1258650"/>
            <a:ext cx="6486585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 fogalmak bemutatása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1E4B2A-25A3-4DBF-BEC3-50A8ADDAE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CF61E55-E2B6-4014-985C-C8FC4B50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0" y="1258650"/>
            <a:ext cx="4829454" cy="31964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DDAE48F-752C-4CB7-B2F6-F64FDCA10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704" b="-535"/>
          <a:stretch/>
        </p:blipFill>
        <p:spPr>
          <a:xfrm>
            <a:off x="6979575" y="907893"/>
            <a:ext cx="1219545" cy="35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mi megoldásunk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09805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"/>
          <p:cNvSpPr txBox="1">
            <a:spLocks noGrp="1"/>
          </p:cNvSpPr>
          <p:nvPr>
            <p:ph type="title" idx="4294967295"/>
          </p:nvPr>
        </p:nvSpPr>
        <p:spPr>
          <a:xfrm>
            <a:off x="450740" y="3043632"/>
            <a:ext cx="3371400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Osztálydiagram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Google Shape;86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391DE13-ED8F-476B-B9B1-5CB3E855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3" y="340182"/>
            <a:ext cx="7493288" cy="38213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 err="1"/>
              <a:t>data</a:t>
            </a:r>
            <a:r>
              <a:rPr lang="hu-HU" dirty="0"/>
              <a:t> osztályok</a:t>
            </a:r>
            <a:endParaRPr dirty="0"/>
          </a:p>
        </p:txBody>
      </p:sp>
      <p:sp>
        <p:nvSpPr>
          <p:cNvPr id="961" name="Google Shape;961;p32"/>
          <p:cNvSpPr txBox="1">
            <a:spLocks noGrp="1"/>
          </p:cNvSpPr>
          <p:nvPr>
            <p:ph type="body" idx="1"/>
          </p:nvPr>
        </p:nvSpPr>
        <p:spPr>
          <a:xfrm>
            <a:off x="739675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Teachers</a:t>
            </a:r>
            <a:endParaRPr lang="hu-HU"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tanárok megvalósítása. A tulajdonságaik egy név és egy id.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Egy fájlból olvassuk be őket.</a:t>
            </a:r>
            <a:endParaRPr lang="en-US" sz="1200" dirty="0"/>
          </a:p>
        </p:txBody>
      </p:sp>
      <p:sp>
        <p:nvSpPr>
          <p:cNvPr id="962" name="Google Shape;962;p32"/>
          <p:cNvSpPr txBox="1">
            <a:spLocks noGrp="1"/>
          </p:cNvSpPr>
          <p:nvPr>
            <p:ph type="body" idx="2"/>
          </p:nvPr>
        </p:nvSpPr>
        <p:spPr>
          <a:xfrm>
            <a:off x="3344038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/>
              <a:t>Group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Egy csoport vagy osztály, aminek eltároljuk a nevét, hogy hány fős és hogy milyen tárgyakat tanulnak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963" name="Google Shape;963;p32"/>
          <p:cNvSpPr txBox="1">
            <a:spLocks noGrp="1"/>
          </p:cNvSpPr>
          <p:nvPr>
            <p:ph type="body" idx="3"/>
          </p:nvPr>
        </p:nvSpPr>
        <p:spPr>
          <a:xfrm>
            <a:off x="5948401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Lessons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tárgyakat képviselő osztály. Egy csoportnak tartja egy tanár, hetente adott alkalommal. Ezen kívül lehet olyan óra, amit speciális teremben kell tartani (</a:t>
            </a:r>
            <a:r>
              <a:rPr lang="hu-HU" sz="1200" i="1" dirty="0" err="1"/>
              <a:t>enum</a:t>
            </a:r>
            <a:r>
              <a:rPr lang="hu-HU" sz="1200" i="1" dirty="0"/>
              <a:t> </a:t>
            </a:r>
            <a:r>
              <a:rPr lang="hu-HU" sz="1200" i="1" dirty="0" err="1"/>
              <a:t>room</a:t>
            </a:r>
            <a:r>
              <a:rPr lang="hu-HU" sz="1200" dirty="0"/>
              <a:t>)</a:t>
            </a:r>
            <a:endParaRPr sz="1200" dirty="0"/>
          </a:p>
        </p:txBody>
      </p:sp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65" name="Google Shape;965;p32"/>
          <p:cNvSpPr txBox="1">
            <a:spLocks noGrp="1"/>
          </p:cNvSpPr>
          <p:nvPr>
            <p:ph type="body" idx="1"/>
          </p:nvPr>
        </p:nvSpPr>
        <p:spPr>
          <a:xfrm>
            <a:off x="739675" y="2753436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Rooms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tantermek. Típusai lehetnek (</a:t>
            </a:r>
            <a:r>
              <a:rPr lang="hu-HU" sz="1200" i="1" dirty="0" err="1"/>
              <a:t>enum</a:t>
            </a:r>
            <a:r>
              <a:rPr lang="hu-HU" sz="1200" i="1" dirty="0"/>
              <a:t> </a:t>
            </a:r>
            <a:r>
              <a:rPr lang="hu-HU" sz="1200" i="1" dirty="0" err="1"/>
              <a:t>room</a:t>
            </a:r>
            <a:r>
              <a:rPr lang="hu-HU" sz="1200" dirty="0"/>
              <a:t>): tesi, </a:t>
            </a:r>
            <a:r>
              <a:rPr lang="hu-HU" sz="1200" dirty="0" err="1"/>
              <a:t>biosz</a:t>
            </a:r>
            <a:r>
              <a:rPr lang="hu-HU" sz="1200" dirty="0"/>
              <a:t>, kémia, fizika, I.T. és normál. Ezen kívül van egy neve és az, hogy hány fő fér el a teremben.</a:t>
            </a:r>
            <a:endParaRPr sz="1200" dirty="0"/>
          </a:p>
        </p:txBody>
      </p:sp>
      <p:sp>
        <p:nvSpPr>
          <p:cNvPr id="966" name="Google Shape;966;p32"/>
          <p:cNvSpPr txBox="1">
            <a:spLocks noGrp="1"/>
          </p:cNvSpPr>
          <p:nvPr>
            <p:ph type="body" idx="2"/>
          </p:nvPr>
        </p:nvSpPr>
        <p:spPr>
          <a:xfrm>
            <a:off x="5948275" y="2754198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Timeslot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Az időbeosztások. Csak mint szöveg tároljuk el.</a:t>
            </a:r>
            <a:endParaRPr sz="1200" dirty="0"/>
          </a:p>
        </p:txBody>
      </p:sp>
      <p:sp>
        <p:nvSpPr>
          <p:cNvPr id="967" name="Google Shape;967;p32"/>
          <p:cNvSpPr txBox="1">
            <a:spLocks noGrp="1"/>
          </p:cNvSpPr>
          <p:nvPr>
            <p:ph type="body" idx="3"/>
          </p:nvPr>
        </p:nvSpPr>
        <p:spPr>
          <a:xfrm>
            <a:off x="3208860" y="2753436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Class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Ugyan nem a </a:t>
            </a:r>
            <a:r>
              <a:rPr lang="hu-HU" sz="1200" dirty="0" err="1"/>
              <a:t>package</a:t>
            </a:r>
            <a:r>
              <a:rPr lang="hu-HU" sz="1200" dirty="0"/>
              <a:t> része, de logikailag ide tartozik. Egy órarendi órát képvisel. Alapból egy tárgyat, egy osztályt egyesit, majd hozzáadunk egy tanárt, egy időpontot és egy termet.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320</Words>
  <Application>Microsoft Office PowerPoint</Application>
  <PresentationFormat>Diavetítés a képernyőre (16:9 oldalarány)</PresentationFormat>
  <Paragraphs>65</Paragraphs>
  <Slides>17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Titillium Web</vt:lpstr>
      <vt:lpstr>Arial</vt:lpstr>
      <vt:lpstr>Titillium Web ExtraLight</vt:lpstr>
      <vt:lpstr>Thaliard template</vt:lpstr>
      <vt:lpstr>Beosztástervező algoritmusok tervezése</vt:lpstr>
      <vt:lpstr>Az alapötlet: középiskolai órarend</vt:lpstr>
      <vt:lpstr>Követelmények</vt:lpstr>
      <vt:lpstr>Algoritmus megtalálása</vt:lpstr>
      <vt:lpstr>Az algoritmus bemutatása röviden</vt:lpstr>
      <vt:lpstr>Alap fogalmak bemutatása</vt:lpstr>
      <vt:lpstr>A mi megoldásunk</vt:lpstr>
      <vt:lpstr>Osztálydiagram</vt:lpstr>
      <vt:lpstr>A data osztályok</vt:lpstr>
      <vt:lpstr>A bemenetek (res mappa)</vt:lpstr>
      <vt:lpstr>Algo implementálása</vt:lpstr>
      <vt:lpstr>Működési statisztikák</vt:lpstr>
      <vt:lpstr>Kimenetek</vt:lpstr>
      <vt:lpstr>Algoritmus sikere</vt:lpstr>
      <vt:lpstr>PowerPoint-bemutató</vt:lpstr>
      <vt:lpstr>Generations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Beosztástervező algoritmusok tervezése</dc:title>
  <dc:creator>Eszter</dc:creator>
  <cp:lastModifiedBy>Eszter Borbáth</cp:lastModifiedBy>
  <cp:revision>5</cp:revision>
  <dcterms:modified xsi:type="dcterms:W3CDTF">2020-12-14T18:26:22Z</dcterms:modified>
</cp:coreProperties>
</file>