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EC06C-9950-4771-8A1A-DC1922D634F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7C579-F3B7-4EBD-BFE2-1E975E538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IDŐZZ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7C579-F3B7-4EBD-BFE2-1E975E538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32D73-2D86-494B-A2DE-156D7662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16EFF42-F2AF-49D7-B347-FFB57CD08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41EA91-3626-48E7-97FA-7A08F10D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F493FC-869C-4ED5-BA42-86577DA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D26E4E-067E-4B92-956C-7258F26C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09163D-9686-4377-8F04-CACC0441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E8D395-5E14-4B9E-B294-41CBBB84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6BDED6-745F-47FD-AB5D-20F044A5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AD63C1-4901-4EBF-B0AA-B96762E7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A25DC4-3A78-42A9-8EC5-3EEEAFB0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922199F-7F08-4D26-8024-332C5FB44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EF1BEC-2BFE-49ED-8632-76DA842E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6A5A92-1326-4696-9A3B-E6F18ED3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0BDCDA-BC01-458B-85D5-2F8A7D65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7A3E52-F442-42FA-AD8A-19379E67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1BDEC-A9B6-436D-95C6-A85E8843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85EC19-DACF-4700-A02B-6B6A6CC8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F572E2-189D-48B4-BDE7-6D9AC42D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E1E36D-8731-49CD-AA2A-BC4EACED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441ACC-7626-49C5-99D2-B6CE9C25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0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39147B-B885-44E8-8AD2-736A07FE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ED5799-8C41-42E9-8214-8B0DA935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D88835-44BF-447D-BD33-78325514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79A640-1098-47FE-9D42-BC94D38A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A9A9F0-D41B-4670-BAF8-D56A5E70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1C24A6-6630-48E5-B0D7-3E0D695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06811E-2390-4904-A3AD-3AE1AEB31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1210A93-AF7D-4DD0-8890-8053F8D6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A2A97D-895D-4E58-AB00-5F7F3E4D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247ABDD-B520-427F-8D6B-4B20E2B6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90C0819-0E1C-4C4E-80FF-91931964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DB050-ECB7-430F-96DD-A9363FD7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23FF4E0-04D0-4303-91FF-1D36DBF3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DA1D2E-A40C-4475-8AA8-0505CBBB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8B02536-177E-4E8A-90FA-944D9EDA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BC35020-6642-4397-B7B8-4060C7E96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A9C9FE-38B3-4064-B7B8-8F489564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D5FFF98-3D20-43D9-825B-31F3E823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848F148-1155-41E6-B80A-E2C6942E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FC5646-A061-42D3-BD6E-C990F157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CAADA6D-24DF-4F82-8064-3D0E42F4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46D9AFC-1158-4BD9-80A9-E67E3A6E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91A584-4FC7-460D-A054-81AC05D4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ED73561-46E6-475C-883D-A0477BE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31F6C53-30AE-4778-8486-C0A868B4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ADB2C3D-641F-48A9-919D-06F8CFF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0D4D5-D285-4F9F-9672-2F9EFD0A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095E9B-3147-47DC-A78D-EB2E35B0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FFF5D6-5C49-4F92-9745-3BFFAACE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E898EB6-ED88-4412-873B-5DBDDA54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8716CC-7D6D-478C-9418-D4062832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F23296-235B-4B7B-9F63-3C4EE60E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0EACE-B194-4585-86C2-377A9271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CB221EF-E481-40B2-91E1-89A871EB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373BCFC-176E-4C55-BBEF-5F1FC4CF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97C7C2-DC91-49C1-B8FF-79EC2AAA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A4C7DD3-B8E1-4FEE-B320-BF03E92A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97D496-832C-41C2-87E2-BBEB198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8000"/>
              </a:schemeClr>
            </a:gs>
            <a:gs pos="46000">
              <a:schemeClr val="accent2">
                <a:lumMod val="51000"/>
              </a:schemeClr>
            </a:gs>
            <a:gs pos="100000">
              <a:schemeClr val="accent2">
                <a:lumMod val="43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45A040-66DE-4D70-A847-A3276692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665F63-B046-424F-B82A-9B572D3E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98FDDF-595B-41C6-B126-1C62F3222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2365-7520-4B05-82F0-95ABD051327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FC1B87-B777-4852-A84D-22CD8C6CD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26E8F6-3707-4FF2-845A-D458C7BF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A104-9694-4402-8E0C-8FFC4ED2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150317-4AB5-4D29-9F69-E1219950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880"/>
            <a:ext cx="9144000" cy="2387600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-Önálló laboratórium-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Beosztástervezési algoritmusok fejlesztése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B03526-5B3B-4D6E-8D9A-9BB92E201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256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Órarend beosztó rendszer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Készítette: Borbáth Eszter (WPN964)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5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D1481D2-2F14-4B9D-B0FB-22429132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Merre tovább?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E3753FA-0EF6-4988-BE24-150B64E8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Tanárok mikor érnek rá</a:t>
            </a:r>
          </a:p>
          <a:p>
            <a:r>
              <a:rPr lang="hu-HU" dirty="0">
                <a:solidFill>
                  <a:schemeClr val="bg1"/>
                </a:solidFill>
              </a:rPr>
              <a:t>Lyukasórák minimalizálása</a:t>
            </a:r>
          </a:p>
          <a:p>
            <a:r>
              <a:rPr lang="hu-HU" dirty="0">
                <a:solidFill>
                  <a:schemeClr val="bg1"/>
                </a:solidFill>
              </a:rPr>
              <a:t>Pár tanár megvan pár tanár nincs</a:t>
            </a:r>
          </a:p>
          <a:p>
            <a:r>
              <a:rPr lang="hu-HU" dirty="0">
                <a:solidFill>
                  <a:schemeClr val="bg1"/>
                </a:solidFill>
              </a:rPr>
              <a:t>Felhasználói felület</a:t>
            </a:r>
          </a:p>
          <a:p>
            <a:r>
              <a:rPr lang="hu-HU" dirty="0">
                <a:solidFill>
                  <a:schemeClr val="bg1"/>
                </a:solidFill>
              </a:rPr>
              <a:t>Az azonos tantárgyú órák </a:t>
            </a:r>
            <a:r>
              <a:rPr lang="hu-HU">
                <a:solidFill>
                  <a:schemeClr val="bg1"/>
                </a:solidFill>
              </a:rPr>
              <a:t>elosztása különböző napokra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6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29C1D7E2-C08A-4E53-AC30-6DC86E966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Köszönöm a figyelmet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55099EBB-F7CC-46D2-AAA7-295D3582A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9B2FE1-9D92-4BFD-AC7F-DBD8BE84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Az alapötlet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777D91-3DBD-4FA6-B812-9821077D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Középiskolai órarend</a:t>
            </a:r>
          </a:p>
          <a:p>
            <a:r>
              <a:rPr lang="hu-HU" dirty="0">
                <a:solidFill>
                  <a:schemeClr val="bg1"/>
                </a:solidFill>
              </a:rPr>
              <a:t>Osztály = csoport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56EC14-599D-4E2A-97CE-6903928B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63" y="366547"/>
            <a:ext cx="6039838" cy="3062453"/>
          </a:xfrm>
          <a:prstGeom prst="rect">
            <a:avLst/>
          </a:prstGeom>
        </p:spPr>
      </p:pic>
      <p:pic>
        <p:nvPicPr>
          <p:cNvPr id="1026" name="Picture 2" descr="Órarend">
            <a:extLst>
              <a:ext uri="{FF2B5EF4-FFF2-40B4-BE49-F238E27FC236}">
                <a16:creationId xmlns:a16="http://schemas.microsoft.com/office/drawing/2014/main" id="{308672BA-6BE5-40AB-A998-4F0E301A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8" y="3265322"/>
            <a:ext cx="5190198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5780A-BFCF-450C-80CB-7E162F41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Pár követelmény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0A96B5-31AF-4E43-BD6F-EF8C7743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iskolai időbeosztás imitálása</a:t>
            </a:r>
          </a:p>
          <a:p>
            <a:r>
              <a:rPr lang="hu-HU" dirty="0">
                <a:solidFill>
                  <a:schemeClr val="bg1"/>
                </a:solidFill>
              </a:rPr>
              <a:t>Egy időpontban egy tanórát egy osztálynak egy tanár tart és csak ők lehetnek a teremben</a:t>
            </a:r>
          </a:p>
          <a:p>
            <a:r>
              <a:rPr lang="hu-HU" dirty="0">
                <a:solidFill>
                  <a:schemeClr val="bg1"/>
                </a:solidFill>
              </a:rPr>
              <a:t>A természettudományi és különleges felszerelést igénylő órák olyan teremben tarthatóak, ami fel van szerelve azokkal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0DA36-6287-4FF7-B722-3042BB1C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bemenetek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9948ED-B378-4945-B9AC-A8A497D2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Önállóan írt (lehetséges nem teljesen valósághű)</a:t>
            </a:r>
          </a:p>
          <a:p>
            <a:r>
              <a:rPr lang="hu-HU" dirty="0">
                <a:solidFill>
                  <a:schemeClr val="bg1"/>
                </a:solidFill>
              </a:rPr>
              <a:t>Szerepelnek kilistázva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Az órarend időpontjai (timeslots.txt)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 tanárok neve (teachers.txt)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 termek neve vagy számozása, típusa és létszámkorlátja (rooms.txt)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 csoportok és méretük (groups.txt)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 tanórák a résztvevő csoporttal, tanítóval és hogy milyen típusú terem szükséges  (lessons.txt)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7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61E8A2-584F-4B3A-8567-709349B1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F3D9B0-1AD3-4BF3-9D13-893DB886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D1B7C5-F86C-47AC-8FE2-D82C166B1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65125"/>
            <a:ext cx="1819275" cy="1905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DCAA7D6-147E-4F10-94DE-B964B1F70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75" y="365125"/>
            <a:ext cx="5534025" cy="44196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2191DBD-8E15-4E75-8347-BE4431BC00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063"/>
          <a:stretch/>
        </p:blipFill>
        <p:spPr>
          <a:xfrm>
            <a:off x="881062" y="365125"/>
            <a:ext cx="2771775" cy="3162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1826E0F-DEBD-4C5D-82F8-C923E67FAF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94"/>
          <a:stretch/>
        </p:blipFill>
        <p:spPr>
          <a:xfrm>
            <a:off x="921544" y="3577764"/>
            <a:ext cx="2543175" cy="27844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118FCB9-6848-4ECC-8F40-D4545B6806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742"/>
          <a:stretch/>
        </p:blipFill>
        <p:spPr>
          <a:xfrm>
            <a:off x="4019550" y="2482850"/>
            <a:ext cx="1609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63AF77-7B99-4B15-B950-4FA7372D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1906" cy="212582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megoldási módszer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Genetikus algoritmus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187537E-57C2-409A-9390-FD8D30FD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37" y="2917289"/>
            <a:ext cx="6511906" cy="3451310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24AB116E-7A44-4703-AACE-F6E735DE4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0" t="32016" r="5810" b="11017"/>
          <a:stretch/>
        </p:blipFill>
        <p:spPr>
          <a:xfrm>
            <a:off x="6122276" y="717331"/>
            <a:ext cx="5675587" cy="24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1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0FD0A-18DF-4524-82C7-CE234AA6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mutáció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EE0085-D594-41D9-AD9B-530837F3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 err="1">
                <a:solidFill>
                  <a:schemeClr val="bg1"/>
                </a:solidFill>
              </a:rPr>
              <a:t>fitness</a:t>
            </a:r>
            <a:r>
              <a:rPr lang="hu-HU" dirty="0">
                <a:solidFill>
                  <a:schemeClr val="bg1"/>
                </a:solidFill>
              </a:rPr>
              <a:t> érték: ütközések száma</a:t>
            </a:r>
          </a:p>
          <a:p>
            <a:r>
              <a:rPr lang="hu-HU" dirty="0">
                <a:solidFill>
                  <a:schemeClr val="bg1"/>
                </a:solidFill>
              </a:rPr>
              <a:t>Különleges mutációk: minden típusú ütközésre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5733DF-819A-4DE3-98C8-C327AEDC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7828"/>
            <a:ext cx="6710935" cy="30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6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AD2766-1F8D-4F26-9289-8DC2F534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Hány generációból találja meg a megoldást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FD5414C-1CCD-455E-A100-A1550A4B1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4" t="14242" r="1620" b="3397"/>
          <a:stretch/>
        </p:blipFill>
        <p:spPr>
          <a:xfrm>
            <a:off x="1612359" y="1541833"/>
            <a:ext cx="8967281" cy="4639073"/>
          </a:xfrm>
        </p:spPr>
      </p:pic>
    </p:spTree>
    <p:extLst>
      <p:ext uri="{BB962C8B-B14F-4D97-AF65-F5344CB8AC3E}">
        <p14:creationId xmlns:p14="http://schemas.microsoft.com/office/powerpoint/2010/main" val="122479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FB32D-E437-447E-9529-E3EA69FA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Egy </a:t>
            </a:r>
            <a:r>
              <a:rPr lang="hu-HU" dirty="0" err="1">
                <a:solidFill>
                  <a:schemeClr val="bg1"/>
                </a:solidFill>
              </a:rPr>
              <a:t>fitness</a:t>
            </a:r>
            <a:r>
              <a:rPr lang="hu-HU" dirty="0">
                <a:solidFill>
                  <a:schemeClr val="bg1"/>
                </a:solidFill>
              </a:rPr>
              <a:t> alakulása – az ütközésekkel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CA2BF733-7D2B-412F-8B5E-B0C59A2C8A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210" r="3633" b="6328"/>
          <a:stretch/>
        </p:blipFill>
        <p:spPr>
          <a:xfrm>
            <a:off x="388905" y="1774335"/>
            <a:ext cx="5492885" cy="3309329"/>
          </a:xfrm>
        </p:spPr>
      </p:pic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EBDFF0BE-7CF5-419C-8366-91BD4275C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212" y="1774335"/>
            <a:ext cx="5449284" cy="3309329"/>
          </a:xfrm>
        </p:spPr>
      </p:pic>
    </p:spTree>
    <p:extLst>
      <p:ext uri="{BB962C8B-B14F-4D97-AF65-F5344CB8AC3E}">
        <p14:creationId xmlns:p14="http://schemas.microsoft.com/office/powerpoint/2010/main" val="368656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191</Words>
  <Application>Microsoft Office PowerPoint</Application>
  <PresentationFormat>Szélesvásznú</PresentationFormat>
  <Paragraphs>35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-Önálló laboratórium- Beosztástervezési algoritmusok fejlesztése</vt:lpstr>
      <vt:lpstr>Az alapötlet</vt:lpstr>
      <vt:lpstr>Pár követelmény</vt:lpstr>
      <vt:lpstr>A bemenetek</vt:lpstr>
      <vt:lpstr>PowerPoint-bemutató</vt:lpstr>
      <vt:lpstr>A megoldási módszer Genetikus algoritmus</vt:lpstr>
      <vt:lpstr>A mutáció</vt:lpstr>
      <vt:lpstr>Hány generációból találja meg a megoldást</vt:lpstr>
      <vt:lpstr>Egy fitness alakulása – az ütközésekkel</vt:lpstr>
      <vt:lpstr>Merre tovább?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-Önálló laboratórium- Beosztástervezési algoritmusok fejlesztése</dc:title>
  <dc:creator>Borbáth Eszter</dc:creator>
  <cp:lastModifiedBy>Borbáth Eszter</cp:lastModifiedBy>
  <cp:revision>6</cp:revision>
  <dcterms:created xsi:type="dcterms:W3CDTF">2021-05-12T12:44:52Z</dcterms:created>
  <dcterms:modified xsi:type="dcterms:W3CDTF">2021-05-17T14:36:55Z</dcterms:modified>
</cp:coreProperties>
</file>