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/bnYTa1nO3fTIcxaevxQwlr2y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09b6816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e09b6816b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09b6816b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09b6816b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igitales.wien.gv.at/open-data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D295A"/>
            </a:gs>
            <a:gs pos="24300">
              <a:srgbClr val="A9496E"/>
            </a:gs>
            <a:gs pos="54000">
              <a:srgbClr val="836B84"/>
            </a:gs>
            <a:gs pos="72950">
              <a:srgbClr val="618997"/>
            </a:gs>
            <a:gs pos="100000">
              <a:srgbClr val="38ADAE"/>
            </a:gs>
          </a:gsLst>
          <a:lin ang="270000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1522030" y="1209220"/>
            <a:ext cx="9147940" cy="2337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Calibri"/>
              <a:buNone/>
            </a:pPr>
            <a:r>
              <a:rPr b="0" i="0" lang="en-GB" sz="5600" u="none" cap="small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Information visualization</a:t>
            </a:r>
            <a:br>
              <a:rPr b="0" i="0" lang="en-GB" sz="5600" u="none" cap="small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5600" u="none" cap="small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 assignment</a:t>
            </a:r>
            <a:endParaRPr b="0" i="0" sz="5600" u="none" cap="small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b="0" i="0" lang="en-GB" sz="5400" u="none" cap="small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Wiener Linien Representation</a:t>
            </a:r>
            <a:endParaRPr b="0" i="0" sz="5400" u="none" cap="small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522030" y="3673673"/>
            <a:ext cx="9147940" cy="1324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GB" sz="2000" u="none" cap="small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Johannes Brand</a:t>
            </a:r>
            <a:endParaRPr b="0" i="0" sz="2000" u="none" cap="small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GB" sz="2000" u="none" cap="small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Eszter Horváth</a:t>
            </a:r>
            <a:endParaRPr/>
          </a:p>
        </p:txBody>
      </p:sp>
      <p:cxnSp>
        <p:nvCxnSpPr>
          <p:cNvPr id="98" name="Google Shape;98;p1"/>
          <p:cNvCxnSpPr/>
          <p:nvPr/>
        </p:nvCxnSpPr>
        <p:spPr>
          <a:xfrm>
            <a:off x="0" y="5486402"/>
            <a:ext cx="12192000" cy="0"/>
          </a:xfrm>
          <a:prstGeom prst="straightConnector1">
            <a:avLst/>
          </a:prstGeom>
          <a:noFill/>
          <a:ln cap="flat" cmpd="sng" w="228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D295A"/>
            </a:gs>
            <a:gs pos="24300">
              <a:srgbClr val="A9496E"/>
            </a:gs>
            <a:gs pos="54000">
              <a:srgbClr val="836B84"/>
            </a:gs>
            <a:gs pos="72950">
              <a:srgbClr val="618997"/>
            </a:gs>
            <a:gs pos="100000">
              <a:srgbClr val="38ADAE"/>
            </a:gs>
          </a:gsLst>
          <a:lin ang="2700006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09b6816ba_1_0"/>
          <p:cNvSpPr txBox="1"/>
          <p:nvPr/>
        </p:nvSpPr>
        <p:spPr>
          <a:xfrm>
            <a:off x="1522030" y="1209220"/>
            <a:ext cx="9147900" cy="23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GB" sz="5600" cap="small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 for your attention!</a:t>
            </a:r>
            <a:endParaRPr b="0" i="0" sz="5400" u="none" cap="small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ge09b6816ba_1_0"/>
          <p:cNvCxnSpPr/>
          <p:nvPr/>
        </p:nvCxnSpPr>
        <p:spPr>
          <a:xfrm>
            <a:off x="0" y="5486402"/>
            <a:ext cx="12192000" cy="0"/>
          </a:xfrm>
          <a:prstGeom prst="straightConnector1">
            <a:avLst/>
          </a:prstGeom>
          <a:noFill/>
          <a:ln cap="flat" cmpd="sng" w="228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09b6816ba_0_10"/>
          <p:cNvSpPr/>
          <p:nvPr/>
        </p:nvSpPr>
        <p:spPr>
          <a:xfrm>
            <a:off x="0" y="0"/>
            <a:ext cx="12192000" cy="1690800"/>
          </a:xfrm>
          <a:prstGeom prst="rect">
            <a:avLst/>
          </a:prstGeom>
          <a:gradFill>
            <a:gsLst>
              <a:gs pos="0">
                <a:srgbClr val="CD295A"/>
              </a:gs>
              <a:gs pos="24300">
                <a:srgbClr val="A9496E"/>
              </a:gs>
              <a:gs pos="54000">
                <a:srgbClr val="836B84"/>
              </a:gs>
              <a:gs pos="73000">
                <a:srgbClr val="618997"/>
              </a:gs>
              <a:gs pos="100000">
                <a:srgbClr val="38ADAE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e09b6816ba_0_10"/>
          <p:cNvSpPr/>
          <p:nvPr/>
        </p:nvSpPr>
        <p:spPr>
          <a:xfrm>
            <a:off x="0" y="365125"/>
            <a:ext cx="12192000" cy="146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0000">
                <a:srgbClr val="414141"/>
              </a:gs>
              <a:gs pos="100000">
                <a:srgbClr val="41414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e09b6816ba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Data from Wiener Linien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ge09b6816ba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GB">
                <a:solidFill>
                  <a:srgbClr val="FFFFFF"/>
                </a:solidFill>
              </a:rPr>
              <a:t>Viennese</a:t>
            </a:r>
            <a:r>
              <a:rPr lang="en-GB">
                <a:solidFill>
                  <a:srgbClr val="FFFFFF"/>
                </a:solidFill>
              </a:rPr>
              <a:t> Open Data platform: </a:t>
            </a:r>
            <a:r>
              <a:rPr lang="en-GB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https://digitales.wien.gv.at/open-data/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GB">
                <a:solidFill>
                  <a:srgbClr val="FFFFFF"/>
                </a:solidFill>
              </a:rPr>
              <a:t>Wiener Linien API: Fair use, accessed via Flask and displayed in frontend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GB">
                <a:solidFill>
                  <a:srgbClr val="FFFFFF"/>
                </a:solidFill>
              </a:rPr>
              <a:t>Different queries possible such as traffic information, station monitor or routing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GB">
                <a:solidFill>
                  <a:srgbClr val="FFFFFF"/>
                </a:solidFill>
              </a:rPr>
              <a:t>Response as JSON and fully OSM compatible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GB">
                <a:solidFill>
                  <a:srgbClr val="FFFFFF"/>
                </a:solidFill>
              </a:rPr>
              <a:t>The base map is a query from OSM using the Overpass API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 b="9176" l="0" r="-1" t="0"/>
          <a:stretch/>
        </p:blipFill>
        <p:spPr>
          <a:xfrm>
            <a:off x="336000" y="329410"/>
            <a:ext cx="11520000" cy="6199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képen térkép látható&#10;&#10;Automatikusan generált leírás" id="116" name="Google Shape;116;p3"/>
          <p:cNvPicPr preferRelativeResize="0"/>
          <p:nvPr/>
        </p:nvPicPr>
        <p:blipFill rotWithShape="1">
          <a:blip r:embed="rId3">
            <a:alphaModFix/>
          </a:blip>
          <a:srcRect b="6266" l="0" r="0" t="0"/>
          <a:stretch/>
        </p:blipFill>
        <p:spPr>
          <a:xfrm>
            <a:off x="336000" y="224590"/>
            <a:ext cx="11520000" cy="640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 b="9661" l="0" r="0" t="0"/>
          <a:stretch/>
        </p:blipFill>
        <p:spPr>
          <a:xfrm>
            <a:off x="336000" y="342900"/>
            <a:ext cx="115200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b="9166" l="0" r="0" t="0"/>
          <a:stretch/>
        </p:blipFill>
        <p:spPr>
          <a:xfrm>
            <a:off x="336000" y="324853"/>
            <a:ext cx="11520000" cy="6208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 b="9198" l="0" r="0" t="0"/>
          <a:stretch/>
        </p:blipFill>
        <p:spPr>
          <a:xfrm>
            <a:off x="336000" y="324853"/>
            <a:ext cx="11520000" cy="6208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b="8671" l="0" r="0" t="0"/>
          <a:stretch/>
        </p:blipFill>
        <p:spPr>
          <a:xfrm>
            <a:off x="336000" y="306806"/>
            <a:ext cx="11520000" cy="6244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8427" l="0" r="0" t="0"/>
          <a:stretch/>
        </p:blipFill>
        <p:spPr>
          <a:xfrm>
            <a:off x="336000" y="300790"/>
            <a:ext cx="11520000" cy="6256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2021-06-15T20:50:04Z</dcterms:created>
  <dc:creator>Horváth Eszter</dc:creator>
</cp:coreProperties>
</file>