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ECEAF6"/>
    <a:srgbClr val="F9F1F9"/>
    <a:srgbClr val="B3C6E7"/>
    <a:srgbClr val="AC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89808C-8337-17BD-41B6-6B2F9985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42B3AB-0C63-F1B4-2E5E-8E21F799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B1DE8-9585-428A-CB6B-EDCFEC08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77505C-172C-08AB-9927-C9A3319B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63EA0-610E-2F53-C716-CA0B9FB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0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9D8779-6FD4-4A2C-BC27-3A36909C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E40F6B-3400-ACF4-CA39-E7CEC014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929D2C-246B-542F-95D7-AA77B36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271C7E-5DE9-76E9-27EE-316DCF02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DD65D2-A540-B5FE-B676-AB3028CC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3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9856BB2-D530-1163-E465-04DE9C45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513B5C-6879-29A6-CF57-8CD496E7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575643-3D14-3EA0-347D-ED029C20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B10D5E-BB9B-F2DA-8E35-352F6DCF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C41452-400E-82D5-8FDC-FD3B0518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4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3BE7A-D1FF-B70B-DF3A-CFE7E1B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4CA91F-90AB-835A-B7A6-2D47E307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98C0E7-A13B-005B-3A99-44ECCE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632403-EC2F-8678-2C74-98E94DEC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7B2E71-F3C9-B80A-66C0-E01A1AF6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6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1E8B8D-F905-4AD4-9F3E-4959A792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45ECD3-E19E-0B84-C3F5-F450E2AD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EE0DF-243D-5333-85A7-C9B4E8B6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262BAC-A8E3-B92A-23B4-DD7E0393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2595C6-6115-EF20-3899-B9DC59D9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1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ABDF2D-BB68-CA7B-692A-F7D6FBD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FBF302-D88B-60B8-AB11-BA7F1C092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FA66C6-A496-5283-98AF-71701AC4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440DC6-4CB2-30BF-4B73-A8AB3A4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D45674-CE6F-9E5C-4AB7-79915AA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837AB3-FEFF-6C2C-78C8-03F6E685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2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2DA37-C4CB-7FAD-EFF1-2B1DB99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97B2BB-D0CE-E1A3-8B5E-11EFC535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441479-1B05-9989-CAE1-986585FC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300A6C5-944D-D08C-F321-06512517D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97BC94-0A79-1351-F2F1-EEFF58308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D611846-AAE0-39F8-80E4-C7228406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A73C69-D44A-B0A4-F914-E5D45438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7DAA3D-0D8E-4CD8-A103-77BF693F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99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7B5D0-FE03-2E29-3E7F-CC2092A2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D0AA66-F25B-CA5D-C78E-C08FC438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7EA963-6B5B-7953-9736-6D39463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89D29A-5B41-309B-BDD6-CBFEEFF9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63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5F9F0C-1ED7-1FC8-F0B7-38F9F1B8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91DD349-18D9-5FF4-4D05-D0F5394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5D58F3-01F0-C8D2-F16B-BF062852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70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29BEC7-D428-C105-808B-BA7A57D1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3A6F-273B-1566-DE4E-39EB8AAF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EF7E80-3B78-1C5B-CE10-9E23127C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960B4A-C9E4-9B7A-1184-09E27ED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10D6E3-10FB-76A7-0121-D484BE2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E305FA-1300-A4D0-ECCD-29E0C49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2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5B1C7-99B2-3DB1-0202-12D21D47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2A743B-0E43-BC9B-30CD-BD324C5C1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B6E5EBB-DC36-45FC-8D1F-F847DAC3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02E11B-79D2-9C25-124D-A9B5381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387805-FC09-A3BC-927F-4DC6992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738B76-5393-36C7-83D7-35576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8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1F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FB1830B-2780-BE87-53BD-C6460407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77DA20-BF77-5C9F-20B7-0CCCF81A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E3F4A1-1DAB-32AA-B290-62B6CE627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EDB9-A4A1-49F0-A423-C53C69A130EF}" type="datetimeFigureOut">
              <a:rPr lang="hu-HU" smtClean="0"/>
              <a:t>2023. 05. 13.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0EBCCA-541C-8703-C54A-F46AC774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59C7B-9B77-DD65-9677-D75B4CA28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EC3D-0172-4B7B-B190-352C9AFC1C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3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53C64-0716-BB20-F53B-A51ED4549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N-</a:t>
            </a:r>
            <a:r>
              <a:rPr lang="hu-HU" sz="4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gram</a:t>
            </a:r>
            <a:r>
              <a:rPr lang="hu-H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nyelvmodellek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5D407C6-A177-433B-F0C5-24E459BA4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Bandi Réka Panna</a:t>
            </a:r>
          </a:p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Lagos </a:t>
            </a:r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Cortes</a:t>
            </a:r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Mátyás Bence jegyzetei alapján</a:t>
            </a:r>
          </a:p>
        </p:txBody>
      </p:sp>
    </p:spTree>
    <p:extLst>
      <p:ext uri="{BB962C8B-B14F-4D97-AF65-F5344CB8AC3E}">
        <p14:creationId xmlns:p14="http://schemas.microsoft.com/office/powerpoint/2010/main" val="24059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2E038-34D6-CE3D-C902-5912C613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Mi is egy nyelvmodell?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EC798-08B7-AABC-550D-6CF08607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hu-HU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Nyelvmodell </a:t>
            </a:r>
            <a:r>
              <a:rPr lang="hu-HU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000" b="1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hu-HU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hu-HU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LM)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Olyan számítógépes program, ami egy szósorozatról megmondja, hogy szerinte mennyire hangzik jól egy adott nyelven (ill. hogy mennyire tipikus mondata egy adott nyelvnek) úgy, hogy valószínűséget (ami egy 0 és 1 közötti szám) rendel a szósorozathoz.</a:t>
            </a:r>
          </a:p>
          <a:p>
            <a:pPr algn="l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kap egy tanítóadatot, ami alapján képes lesz felismerni később a mintákat, és jól rá tudja majd illeszteni egy adott szósorozatra, akár olyanra, amit a tanítóadatban még nem látott (tesztadat).</a:t>
            </a:r>
            <a:endParaRPr lang="hu-HU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nyelvmodell akkor számít jónak, ha pontosan azok a szósorozatok hangzanak jól neki, amik az adott nyelv beszélőinek is jól hangzanak.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9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50B07-26D3-B82B-AF80-7C57038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Szó jóslás (</a:t>
            </a:r>
            <a:r>
              <a:rPr lang="hu-H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hu-H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word</a:t>
            </a:r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hu-H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40215F-3BBB-B8D8-893F-0A7524AB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nyelvmodellt arra is lehet használni, hogy megmondja, hogy egy adott szósorozat (kontextus) után szerinte tipikusan melyik szó következik. Ezt a feladatot is a tanítóadatban felfedezett minták alapján lehet megoldani; a kérdés az, hogy hogyan fedezhetünk fel olyan mintákat amik alapján meg tudjuk mondani egy kontextusról, hogy mik azok a szavak amik tipikusan utána következhetnek.</a:t>
            </a:r>
          </a:p>
          <a:p>
            <a:pPr>
              <a:lnSpc>
                <a:spcPct val="150000"/>
              </a:lnSpc>
            </a:pP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 módszer: 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megnézzük, hogy a tanítóadatban a kontextus után milyen szavak fordultak elő, és azt mondjuk a legtipikusabbnak, ami a kontextus után a legtöbbször fordult elő. Viszont ez közel sem elég, mivel a nyelvekben általában nagyon kevés gyakori szó van és nagyon sok nagyon ritka szó (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-törvény).</a:t>
            </a:r>
          </a:p>
        </p:txBody>
      </p:sp>
    </p:spTree>
    <p:extLst>
      <p:ext uri="{BB962C8B-B14F-4D97-AF65-F5344CB8AC3E}">
        <p14:creationId xmlns:p14="http://schemas.microsoft.com/office/powerpoint/2010/main" val="128850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32151-B946-9B30-D215-D7099C63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Általánosítás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6AFC5E-EBBC-59D3-BF91-C7CD69C1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Ezért hogy a nyelvmodellünk ne csak pár szót gondoljon lehetséges rákövetkező szónak egy kontextus után, általánosítanunk kell a kontextusokat, hogy egy adott kontextus lehetséges rákövetkező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szavairól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információt tudjunk kapni más kontextusok alapján is.</a:t>
            </a:r>
          </a:p>
          <a:p>
            <a:pPr algn="l">
              <a:lnSpc>
                <a:spcPct val="150000"/>
              </a:lnSpc>
            </a:pP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Ekvivalenciaosztályok </a:t>
            </a:r>
            <a:r>
              <a:rPr lang="hu-HU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lang="hu-HU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hu-HU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Valamilyen halmaznak olyan részhalmazai, amiket úgy kapunk, hogy egy adott általánosítás alatt az egyenlőnek gondolt elemeket ugyanabba a részhalmazba tesszük.</a:t>
            </a:r>
          </a:p>
          <a:p>
            <a:pPr algn="l">
              <a:lnSpc>
                <a:spcPct val="150000"/>
              </a:lnSpc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naiv módszer problémáját ezzel az általánosítással úgy lehet megoldani, hogy ha két kontextus ez alatt az általánosítás alatt ugyanabba az ekvivalenciaosztályba kerül, akkor azt </a:t>
            </a:r>
            <a:r>
              <a:rPr lang="hu-H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gondolhatjuk hogy bármilyen szó ami az egyik kontextus után előfordulhat, az a másik kontextus után is előfordulhat.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2C555A-4D76-CB8E-8CC3-6F529D5B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Feltételes valószínűség és </a:t>
            </a:r>
            <a:r>
              <a:rPr lang="hu-H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tipikusság</a:t>
            </a:r>
            <a:endParaRPr lang="hu-H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B991AF-0615-C728-489B-A69EC9F3D901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vannak gyakorisági adataink egy nyelvről, akkor a feltételes valószínűséget úgy lehet megbecsülni, hogy megszámoljuk hogy a kontextus után hányszor fordult elő a szó, és ezt a számot elosztjuk azzal hogy a kontextus hányszor fordult elő. </a:t>
            </a:r>
          </a:p>
          <a:p>
            <a:pPr marL="0" indent="0" algn="l">
              <a:buNone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viszont nem mindig arra leszünk kíváncsiak hogy a kontextus után mennyire tipikus a szó, hanem arra, hogy az egész mennyire tipikus magyar szósorozat, azaz a </a:t>
            </a:r>
            <a:r>
              <a:rPr lang="hu-H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P(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hu-HU" sz="2000" baseline="-25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w</a:t>
            </a:r>
            <a:r>
              <a:rPr lang="hu-HU" sz="2000" baseline="-25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... 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hu-HU" sz="2000" baseline="-25000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hu-H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értékre.</a:t>
            </a:r>
          </a:p>
          <a:p>
            <a:pPr marL="0" indent="0" algn="l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BBAE7B-3D5E-371A-5146-100827D96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58" y="2940626"/>
            <a:ext cx="4296882" cy="897383"/>
          </a:xfrm>
          <a:prstGeom prst="rect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ffectLst>
            <a:outerShdw dist="50800" dir="54000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4A0DCA5-6DA0-A202-09A2-A2A4A08E8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47" y="5018323"/>
            <a:ext cx="6284305" cy="72345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366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27CB60-413E-45C3-AE3C-2F481A9C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Bigram nyelvmodellek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758C45-3B67-D37F-70B7-1B12B2AA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</a:t>
            </a:r>
            <a:r>
              <a:rPr lang="hu-HU" sz="18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</a:t>
            </a:r>
            <a:r>
              <a:rPr lang="hu-HU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két szóból álló szósorozat. Azért hívják az ilyen nyelvmodelleket </a:t>
            </a:r>
            <a:r>
              <a:rPr lang="hu-HU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</a:t>
            </a:r>
            <a:r>
              <a:rPr lang="hu-H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modelleknek, mert ebből az egyenlőségből az következik, hogy csak a két szóból álló szósorozatoknak a gyakoriságait kell számon tartani ahhoz, hogy a modell meg tudja mondani hogy mik azok a szavak amik egy (akár több szóból álló) kontextus után tipikusan következhetnek.</a:t>
            </a:r>
          </a:p>
          <a:p>
            <a:pPr algn="l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mondat valószínűségét itt úgy tudjuk megadni, hogy a láncszabállyal felbontjuk a mondatot tagjaira és ezek feltételes valószínűségének a szorzatát vesszük. Viszont mivel itt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bigramokról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szó, ezért tudunk általánosítani úgy, hogy a kontextusoknak csak az utolsó szavait vesszük figyelembe. Tehát: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DC0876-F1D1-A607-971C-F2AD62DE0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95" y="2984939"/>
            <a:ext cx="3329409" cy="552345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2AE247F-EFE3-3F57-4683-DE3BF336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694176"/>
            <a:ext cx="4788963" cy="161640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AD43BD-317D-C0B8-9A72-5F8B17E84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75" y="4770783"/>
            <a:ext cx="4475125" cy="1473649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94358570-C98F-D64B-4E2B-0C61618ED964}"/>
                  </a:ext>
                </a:extLst>
              </p:cNvPr>
              <p:cNvSpPr txBox="1"/>
              <p:nvPr/>
            </p:nvSpPr>
            <p:spPr>
              <a:xfrm flipH="1">
                <a:off x="5794310" y="5224995"/>
                <a:ext cx="11957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94358570-C98F-D64B-4E2B-0C61618E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94310" y="5224995"/>
                <a:ext cx="1195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8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B5E0B84-D6A4-ABC1-CABC-3F2589D0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7759" y="2203256"/>
            <a:ext cx="7279433" cy="1325563"/>
          </a:xfrm>
        </p:spPr>
        <p:txBody>
          <a:bodyPr/>
          <a:lstStyle/>
          <a:p>
            <a:pPr algn="ctr"/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Köszönöm a figyelmet!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FBA1BB8-EDD3-75DB-6101-AA473396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9665" y="395721"/>
            <a:ext cx="6540396" cy="65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565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Office-téma</vt:lpstr>
      <vt:lpstr>N-gram nyelvmodellek</vt:lpstr>
      <vt:lpstr>Mi is egy nyelvmodell?</vt:lpstr>
      <vt:lpstr>Szó jóslás (next word prediction)</vt:lpstr>
      <vt:lpstr>Általánosítás</vt:lpstr>
      <vt:lpstr>Feltételes valószínűség és tipikusság</vt:lpstr>
      <vt:lpstr>Bigram nyelvmodellek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nyelvmodellek</dc:title>
  <dc:creator>Bandi Réka Panna</dc:creator>
  <cp:lastModifiedBy>Bandi Réka Panna</cp:lastModifiedBy>
  <cp:revision>5</cp:revision>
  <dcterms:created xsi:type="dcterms:W3CDTF">2023-05-08T12:06:03Z</dcterms:created>
  <dcterms:modified xsi:type="dcterms:W3CDTF">2023-05-13T21:45:17Z</dcterms:modified>
</cp:coreProperties>
</file>