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6"/>
  </p:notesMasterIdLst>
  <p:sldIdLst>
    <p:sldId id="341" r:id="rId2"/>
    <p:sldId id="392" r:id="rId3"/>
    <p:sldId id="381" r:id="rId4"/>
    <p:sldId id="382" r:id="rId5"/>
    <p:sldId id="321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4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11897-963A-4CE7-BE11-BF5586FD2775}" v="24" dt="2022-11-21T07:27:45.171"/>
    <p1510:client id="{BDEA97C9-C3A1-4040-AB22-6DBEFA6A9BA0}" v="3" dt="2022-11-20T19:07:42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5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C95DF979-D8D7-4FCE-A0FA-FF5578E7E66E}"/>
    <pc:docChg chg="undo custSel addSld delSld modSld">
      <pc:chgData name="Sándor Pecsora" userId="810b1d013327c237" providerId="LiveId" clId="{C95DF979-D8D7-4FCE-A0FA-FF5578E7E66E}" dt="2022-02-15T08:02:35.344" v="5" actId="47"/>
      <pc:docMkLst>
        <pc:docMk/>
      </pc:docMkLst>
      <pc:sldChg chg="del">
        <pc:chgData name="Sándor Pecsora" userId="810b1d013327c237" providerId="LiveId" clId="{C95DF979-D8D7-4FCE-A0FA-FF5578E7E66E}" dt="2022-02-15T08:02:35.344" v="5" actId="47"/>
        <pc:sldMkLst>
          <pc:docMk/>
          <pc:sldMk cId="1180060703" sldId="256"/>
        </pc:sldMkLst>
      </pc:sldChg>
      <pc:sldChg chg="modSp add mod">
        <pc:chgData name="Sándor Pecsora" userId="810b1d013327c237" providerId="LiveId" clId="{C95DF979-D8D7-4FCE-A0FA-FF5578E7E66E}" dt="2022-02-15T08:02:31.683" v="4"/>
        <pc:sldMkLst>
          <pc:docMk/>
          <pc:sldMk cId="678983858" sldId="341"/>
        </pc:sldMkLst>
        <pc:spChg chg="mod">
          <ac:chgData name="Sándor Pecsora" userId="810b1d013327c237" providerId="LiveId" clId="{C95DF979-D8D7-4FCE-A0FA-FF5578E7E66E}" dt="2022-02-15T08:02:31.683" v="4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C95DF979-D8D7-4FCE-A0FA-FF5578E7E66E}" dt="2022-02-15T08:02:11.620" v="0"/>
        <pc:sldMkLst>
          <pc:docMk/>
          <pc:sldMk cId="811959074" sldId="342"/>
        </pc:sldMkLst>
      </pc:sldChg>
    </pc:docChg>
  </pc:docChgLst>
  <pc:docChgLst>
    <pc:chgData name="Sándor" userId="1de73074-9d2e-4efc-8b81-d810ab26d955" providerId="ADAL" clId="{BDEA97C9-C3A1-4040-AB22-6DBEFA6A9BA0}"/>
    <pc:docChg chg="undo custSel addSld modSld">
      <pc:chgData name="Sándor" userId="1de73074-9d2e-4efc-8b81-d810ab26d955" providerId="ADAL" clId="{BDEA97C9-C3A1-4040-AB22-6DBEFA6A9BA0}" dt="2022-11-20T19:11:20.947" v="35" actId="1076"/>
      <pc:docMkLst>
        <pc:docMk/>
      </pc:docMkLst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501878932" sldId="321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501878932" sldId="321"/>
            <ac:spMk id="2" creationId="{00000000-0000-0000-0000-000000000000}"/>
          </ac:spMkLst>
        </pc:spChg>
      </pc:sldChg>
      <pc:sldChg chg="modSp mod">
        <pc:chgData name="Sándor" userId="1de73074-9d2e-4efc-8b81-d810ab26d955" providerId="ADAL" clId="{BDEA97C9-C3A1-4040-AB22-6DBEFA6A9BA0}" dt="2022-11-20T19:04:28.022" v="3"/>
        <pc:sldMkLst>
          <pc:docMk/>
          <pc:sldMk cId="678983858" sldId="341"/>
        </pc:sldMkLst>
        <pc:spChg chg="mod">
          <ac:chgData name="Sándor" userId="1de73074-9d2e-4efc-8b81-d810ab26d955" providerId="ADAL" clId="{BDEA97C9-C3A1-4040-AB22-6DBEFA6A9BA0}" dt="2022-11-20T19:04:28.022" v="3"/>
          <ac:spMkLst>
            <pc:docMk/>
            <pc:sldMk cId="678983858" sldId="341"/>
            <ac:spMk id="3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21.345" v="2" actId="14100"/>
          <ac:spMkLst>
            <pc:docMk/>
            <pc:sldMk cId="678983858" sldId="341"/>
            <ac:spMk id="4" creationId="{002A1929-D361-4830-B28B-82105341B8EC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811959074" sldId="342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811959074" sldId="342"/>
            <ac:spMk id="2" creationId="{C78D57D7-8956-49F9-9353-B533C5FBD7E1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4116908243" sldId="348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4116908243" sldId="348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840841235" sldId="349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840841235" sldId="349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166092041" sldId="350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166092041" sldId="350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4096309641" sldId="351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4096309641" sldId="351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046981750" sldId="352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046981750" sldId="352"/>
            <ac:spMk id="2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046981750" sldId="352"/>
            <ac:spMk id="3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3802801167" sldId="353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802801167" sldId="353"/>
            <ac:spMk id="2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3802801167" sldId="353"/>
            <ac:spMk id="3" creationId="{00000000-0000-0000-0000-000000000000}"/>
          </ac:spMkLst>
        </pc:spChg>
      </pc:sldChg>
      <pc:sldChg chg="modSp">
        <pc:chgData name="Sándor" userId="1de73074-9d2e-4efc-8b81-d810ab26d955" providerId="ADAL" clId="{BDEA97C9-C3A1-4040-AB22-6DBEFA6A9BA0}" dt="2022-11-20T19:04:14.883" v="0"/>
        <pc:sldMkLst>
          <pc:docMk/>
          <pc:sldMk cId="2387698672" sldId="354"/>
        </pc:sldMkLst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2387698672" sldId="354"/>
            <ac:spMk id="2" creationId="{00000000-0000-0000-0000-000000000000}"/>
          </ac:spMkLst>
        </pc:spChg>
        <pc:spChg chg="mod">
          <ac:chgData name="Sándor" userId="1de73074-9d2e-4efc-8b81-d810ab26d955" providerId="ADAL" clId="{BDEA97C9-C3A1-4040-AB22-6DBEFA6A9BA0}" dt="2022-11-20T19:04:14.883" v="0"/>
          <ac:spMkLst>
            <pc:docMk/>
            <pc:sldMk cId="2387698672" sldId="354"/>
            <ac:spMk id="3" creationId="{00000000-0000-0000-0000-000000000000}"/>
          </ac:spMkLst>
        </pc:spChg>
      </pc:sldChg>
      <pc:sldChg chg="modSp add mod">
        <pc:chgData name="Sándor" userId="1de73074-9d2e-4efc-8b81-d810ab26d955" providerId="ADAL" clId="{BDEA97C9-C3A1-4040-AB22-6DBEFA6A9BA0}" dt="2022-11-20T19:10:54.793" v="30" actId="1076"/>
        <pc:sldMkLst>
          <pc:docMk/>
          <pc:sldMk cId="2449511975" sldId="381"/>
        </pc:sldMkLst>
        <pc:spChg chg="mod">
          <ac:chgData name="Sándor" userId="1de73074-9d2e-4efc-8b81-d810ab26d955" providerId="ADAL" clId="{BDEA97C9-C3A1-4040-AB22-6DBEFA6A9BA0}" dt="2022-11-20T19:10:07.378" v="20" actId="14100"/>
          <ac:spMkLst>
            <pc:docMk/>
            <pc:sldMk cId="2449511975" sldId="381"/>
            <ac:spMk id="3" creationId="{3F83BCF0-F042-4336-8288-77571647DDFA}"/>
          </ac:spMkLst>
        </pc:spChg>
        <pc:spChg chg="mod">
          <ac:chgData name="Sándor" userId="1de73074-9d2e-4efc-8b81-d810ab26d955" providerId="ADAL" clId="{BDEA97C9-C3A1-4040-AB22-6DBEFA6A9BA0}" dt="2022-11-20T19:10:24.108" v="24" actId="1076"/>
          <ac:spMkLst>
            <pc:docMk/>
            <pc:sldMk cId="2449511975" sldId="381"/>
            <ac:spMk id="5" creationId="{55FAF435-6C2B-4DA5-9426-0866893D4421}"/>
          </ac:spMkLst>
        </pc:spChg>
        <pc:spChg chg="mod">
          <ac:chgData name="Sándor" userId="1de73074-9d2e-4efc-8b81-d810ab26d955" providerId="ADAL" clId="{BDEA97C9-C3A1-4040-AB22-6DBEFA6A9BA0}" dt="2022-11-20T19:10:54.793" v="30" actId="1076"/>
          <ac:spMkLst>
            <pc:docMk/>
            <pc:sldMk cId="2449511975" sldId="381"/>
            <ac:spMk id="9" creationId="{5DC585FF-3A35-498E-8786-BFB98D2CFD52}"/>
          </ac:spMkLst>
        </pc:spChg>
        <pc:cxnChg chg="mod">
          <ac:chgData name="Sándor" userId="1de73074-9d2e-4efc-8b81-d810ab26d955" providerId="ADAL" clId="{BDEA97C9-C3A1-4040-AB22-6DBEFA6A9BA0}" dt="2022-11-20T19:10:26.787" v="25" actId="1076"/>
          <ac:cxnSpMkLst>
            <pc:docMk/>
            <pc:sldMk cId="2449511975" sldId="381"/>
            <ac:cxnSpMk id="7" creationId="{2B426055-5BB6-4A2E-B78E-355F133EEE4F}"/>
          </ac:cxnSpMkLst>
        </pc:cxnChg>
      </pc:sldChg>
      <pc:sldChg chg="modSp add mod">
        <pc:chgData name="Sándor" userId="1de73074-9d2e-4efc-8b81-d810ab26d955" providerId="ADAL" clId="{BDEA97C9-C3A1-4040-AB22-6DBEFA6A9BA0}" dt="2022-11-20T19:11:20.947" v="35" actId="1076"/>
        <pc:sldMkLst>
          <pc:docMk/>
          <pc:sldMk cId="3557677100" sldId="382"/>
        </pc:sldMkLst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8" creationId="{0ADBB2E0-D741-4D63-8604-0FB91798C18C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0" creationId="{2812B088-D2FA-4C09-BE35-D61D490BF574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2" creationId="{B900257C-C835-4A36-9839-7E464123160F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5" creationId="{B8DD3A22-A92E-4F5C-9B04-31FB45043E51}"/>
          </ac:spMkLst>
        </pc:spChg>
        <pc:spChg chg="mod">
          <ac:chgData name="Sándor" userId="1de73074-9d2e-4efc-8b81-d810ab26d955" providerId="ADAL" clId="{BDEA97C9-C3A1-4040-AB22-6DBEFA6A9BA0}" dt="2022-11-20T19:11:20.947" v="35" actId="1076"/>
          <ac:spMkLst>
            <pc:docMk/>
            <pc:sldMk cId="3557677100" sldId="382"/>
            <ac:spMk id="16" creationId="{E587E4BE-3324-4888-8085-FA743B5AD570}"/>
          </ac:spMkLst>
        </pc:spChg>
        <pc:picChg chg="mod">
          <ac:chgData name="Sándor" userId="1de73074-9d2e-4efc-8b81-d810ab26d955" providerId="ADAL" clId="{BDEA97C9-C3A1-4040-AB22-6DBEFA6A9BA0}" dt="2022-11-20T19:11:20.947" v="35" actId="1076"/>
          <ac:picMkLst>
            <pc:docMk/>
            <pc:sldMk cId="3557677100" sldId="382"/>
            <ac:picMk id="5" creationId="{D2AABED3-3D16-45F7-9B92-8BE08F111CAC}"/>
          </ac:picMkLst>
        </pc:pic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7" creationId="{FF7EA752-D1E6-4A13-8B31-CA578453B724}"/>
          </ac:cxnSpMkLst>
        </pc:cxn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9" creationId="{1CBDF771-C071-4AAC-AB58-FA071F711DFE}"/>
          </ac:cxnSpMkLst>
        </pc:cxn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11" creationId="{B250C89E-46AE-4348-8C07-B54C763832FA}"/>
          </ac:cxnSpMkLst>
        </pc:cxnChg>
        <pc:cxnChg chg="mod">
          <ac:chgData name="Sándor" userId="1de73074-9d2e-4efc-8b81-d810ab26d955" providerId="ADAL" clId="{BDEA97C9-C3A1-4040-AB22-6DBEFA6A9BA0}" dt="2022-11-20T19:11:20.947" v="35" actId="1076"/>
          <ac:cxnSpMkLst>
            <pc:docMk/>
            <pc:sldMk cId="3557677100" sldId="382"/>
            <ac:cxnSpMk id="14" creationId="{582FE8E1-4E81-4E49-99A1-1575BA5F93C9}"/>
          </ac:cxnSpMkLst>
        </pc:cxnChg>
      </pc:sldChg>
      <pc:sldChg chg="modSp add mod">
        <pc:chgData name="Sándor" userId="1de73074-9d2e-4efc-8b81-d810ab26d955" providerId="ADAL" clId="{BDEA97C9-C3A1-4040-AB22-6DBEFA6A9BA0}" dt="2022-11-20T19:08:47.212" v="11" actId="13822"/>
        <pc:sldMkLst>
          <pc:docMk/>
          <pc:sldMk cId="24476278" sldId="392"/>
        </pc:sldMkLst>
        <pc:spChg chg="mod">
          <ac:chgData name="Sándor" userId="1de73074-9d2e-4efc-8b81-d810ab26d955" providerId="ADAL" clId="{BDEA97C9-C3A1-4040-AB22-6DBEFA6A9BA0}" dt="2022-11-20T19:08:04.586" v="5" actId="13822"/>
          <ac:spMkLst>
            <pc:docMk/>
            <pc:sldMk cId="24476278" sldId="392"/>
            <ac:spMk id="33" creationId="{2D51E97F-8DEF-2D9A-4523-11EBF595D010}"/>
          </ac:spMkLst>
        </pc:spChg>
        <pc:cxnChg chg="mod">
          <ac:chgData name="Sándor" userId="1de73074-9d2e-4efc-8b81-d810ab26d955" providerId="ADAL" clId="{BDEA97C9-C3A1-4040-AB22-6DBEFA6A9BA0}" dt="2022-11-20T19:08:13.936" v="6" actId="13822"/>
          <ac:cxnSpMkLst>
            <pc:docMk/>
            <pc:sldMk cId="24476278" sldId="392"/>
            <ac:cxnSpMk id="34" creationId="{ED9C44FE-DE95-43BE-45EC-FBC8C56D44A9}"/>
          </ac:cxnSpMkLst>
        </pc:cxnChg>
        <pc:cxnChg chg="mod">
          <ac:chgData name="Sándor" userId="1de73074-9d2e-4efc-8b81-d810ab26d955" providerId="ADAL" clId="{BDEA97C9-C3A1-4040-AB22-6DBEFA6A9BA0}" dt="2022-11-20T19:08:26.099" v="8" actId="13822"/>
          <ac:cxnSpMkLst>
            <pc:docMk/>
            <pc:sldMk cId="24476278" sldId="392"/>
            <ac:cxnSpMk id="35" creationId="{3B277472-251B-E091-9F35-8A61896DDE30}"/>
          </ac:cxnSpMkLst>
        </pc:cxnChg>
        <pc:cxnChg chg="mod">
          <ac:chgData name="Sándor" userId="1de73074-9d2e-4efc-8b81-d810ab26d955" providerId="ADAL" clId="{BDEA97C9-C3A1-4040-AB22-6DBEFA6A9BA0}" dt="2022-11-20T19:08:22.035" v="7" actId="13822"/>
          <ac:cxnSpMkLst>
            <pc:docMk/>
            <pc:sldMk cId="24476278" sldId="392"/>
            <ac:cxnSpMk id="40" creationId="{C657609B-2802-58B1-3CC3-90D77BC501E7}"/>
          </ac:cxnSpMkLst>
        </pc:cxnChg>
        <pc:cxnChg chg="mod">
          <ac:chgData name="Sándor" userId="1de73074-9d2e-4efc-8b81-d810ab26d955" providerId="ADAL" clId="{BDEA97C9-C3A1-4040-AB22-6DBEFA6A9BA0}" dt="2022-11-20T19:08:30.942" v="9" actId="13822"/>
          <ac:cxnSpMkLst>
            <pc:docMk/>
            <pc:sldMk cId="24476278" sldId="392"/>
            <ac:cxnSpMk id="42" creationId="{53C28D72-E53B-CDCB-56E1-EBFC5F64B276}"/>
          </ac:cxnSpMkLst>
        </pc:cxnChg>
        <pc:cxnChg chg="mod">
          <ac:chgData name="Sándor" userId="1de73074-9d2e-4efc-8b81-d810ab26d955" providerId="ADAL" clId="{BDEA97C9-C3A1-4040-AB22-6DBEFA6A9BA0}" dt="2022-11-20T19:08:47.212" v="11" actId="13822"/>
          <ac:cxnSpMkLst>
            <pc:docMk/>
            <pc:sldMk cId="24476278" sldId="392"/>
            <ac:cxnSpMk id="44" creationId="{FFD0EC5E-7C13-3F9E-B0E2-CB0E6C0D9D39}"/>
          </ac:cxnSpMkLst>
        </pc:cxnChg>
        <pc:cxnChg chg="mod">
          <ac:chgData name="Sándor" userId="1de73074-9d2e-4efc-8b81-d810ab26d955" providerId="ADAL" clId="{BDEA97C9-C3A1-4040-AB22-6DBEFA6A9BA0}" dt="2022-11-20T19:08:32.036" v="10" actId="13822"/>
          <ac:cxnSpMkLst>
            <pc:docMk/>
            <pc:sldMk cId="24476278" sldId="392"/>
            <ac:cxnSpMk id="45" creationId="{5E2478E3-21D1-3E41-30E1-F906BFDA69B2}"/>
          </ac:cxnSpMkLst>
        </pc:cxnChg>
      </pc:sldChg>
    </pc:docChg>
  </pc:docChgLst>
  <pc:docChgLst>
    <pc:chgData name="Sándor Pecsora" userId="810b1d013327c237" providerId="LiveId" clId="{9621100C-CE14-4C9B-B9DA-23FEF62CB763}"/>
    <pc:docChg chg="modSld">
      <pc:chgData name="Sándor Pecsora" userId="810b1d013327c237" providerId="LiveId" clId="{9621100C-CE14-4C9B-B9DA-23FEF62CB763}" dt="2021-11-22T08:11:09.016" v="71" actId="20577"/>
      <pc:docMkLst>
        <pc:docMk/>
      </pc:docMkLst>
      <pc:sldChg chg="modSp">
        <pc:chgData name="Sándor Pecsora" userId="810b1d013327c237" providerId="LiveId" clId="{9621100C-CE14-4C9B-B9DA-23FEF62CB763}" dt="2021-11-22T08:01:10.851" v="58" actId="20577"/>
        <pc:sldMkLst>
          <pc:docMk/>
          <pc:sldMk cId="3501878932" sldId="321"/>
        </pc:sldMkLst>
        <pc:spChg chg="mod">
          <ac:chgData name="Sándor Pecsora" userId="810b1d013327c237" providerId="LiveId" clId="{9621100C-CE14-4C9B-B9DA-23FEF62CB763}" dt="2021-11-22T08:01:10.851" v="58" actId="20577"/>
          <ac:spMkLst>
            <pc:docMk/>
            <pc:sldMk cId="3501878932" sldId="321"/>
            <ac:spMk id="4" creationId="{3A074465-756F-4C52-8EA2-0A34F87E961E}"/>
          </ac:spMkLst>
        </pc:spChg>
      </pc:sldChg>
      <pc:sldChg chg="modSp mod">
        <pc:chgData name="Sándor Pecsora" userId="810b1d013327c237" providerId="LiveId" clId="{9621100C-CE14-4C9B-B9DA-23FEF62CB763}" dt="2021-11-22T08:11:09.016" v="71" actId="20577"/>
        <pc:sldMkLst>
          <pc:docMk/>
          <pc:sldMk cId="2266442202" sldId="347"/>
        </pc:sldMkLst>
        <pc:spChg chg="mod">
          <ac:chgData name="Sándor Pecsora" userId="810b1d013327c237" providerId="LiveId" clId="{9621100C-CE14-4C9B-B9DA-23FEF62CB763}" dt="2021-11-22T08:00:35.338" v="53" actId="1038"/>
          <ac:spMkLst>
            <pc:docMk/>
            <pc:sldMk cId="2266442202" sldId="347"/>
            <ac:spMk id="16" creationId="{BF47FDF7-A9B6-448C-A5AD-65428EE652B9}"/>
          </ac:spMkLst>
        </pc:spChg>
        <pc:spChg chg="mod">
          <ac:chgData name="Sándor Pecsora" userId="810b1d013327c237" providerId="LiveId" clId="{9621100C-CE14-4C9B-B9DA-23FEF62CB763}" dt="2021-11-22T08:00:55.206" v="55" actId="20577"/>
          <ac:spMkLst>
            <pc:docMk/>
            <pc:sldMk cId="2266442202" sldId="347"/>
            <ac:spMk id="18" creationId="{E477BA75-CD8D-4EB3-AE17-DA44309210C5}"/>
          </ac:spMkLst>
        </pc:spChg>
        <pc:spChg chg="mod">
          <ac:chgData name="Sándor Pecsora" userId="810b1d013327c237" providerId="LiveId" clId="{9621100C-CE14-4C9B-B9DA-23FEF62CB763}" dt="2021-11-22T08:11:09.016" v="71" actId="20577"/>
          <ac:spMkLst>
            <pc:docMk/>
            <pc:sldMk cId="2266442202" sldId="347"/>
            <ac:spMk id="20" creationId="{F839A61D-0077-4DD5-BC59-24DFCFA2EDE0}"/>
          </ac:spMkLst>
        </pc:spChg>
      </pc:sldChg>
      <pc:sldChg chg="modSp mod">
        <pc:chgData name="Sándor Pecsora" userId="810b1d013327c237" providerId="LiveId" clId="{9621100C-CE14-4C9B-B9DA-23FEF62CB763}" dt="2021-11-22T08:01:58.779" v="69" actId="1037"/>
        <pc:sldMkLst>
          <pc:docMk/>
          <pc:sldMk cId="3166092041" sldId="350"/>
        </pc:sldMkLst>
        <pc:spChg chg="mod">
          <ac:chgData name="Sándor Pecsora" userId="810b1d013327c237" providerId="LiveId" clId="{9621100C-CE14-4C9B-B9DA-23FEF62CB763}" dt="2021-11-22T08:01:46.929" v="61" actId="14100"/>
          <ac:spMkLst>
            <pc:docMk/>
            <pc:sldMk cId="3166092041" sldId="350"/>
            <ac:spMk id="18" creationId="{918736B2-D152-4AC8-BDAF-6E1CAC8B1DBD}"/>
          </ac:spMkLst>
        </pc:spChg>
        <pc:spChg chg="mod">
          <ac:chgData name="Sándor Pecsora" userId="810b1d013327c237" providerId="LiveId" clId="{9621100C-CE14-4C9B-B9DA-23FEF62CB763}" dt="2021-11-22T08:01:58.779" v="69" actId="1037"/>
          <ac:spMkLst>
            <pc:docMk/>
            <pc:sldMk cId="3166092041" sldId="350"/>
            <ac:spMk id="19" creationId="{53DA1013-BB82-48B4-ADD7-3240A482673B}"/>
          </ac:spMkLst>
        </pc:spChg>
      </pc:sldChg>
    </pc:docChg>
  </pc:docChgLst>
  <pc:docChgLst>
    <pc:chgData name="Sándor Pecsora" userId="810b1d013327c237" providerId="LiveId" clId="{2AD65E6C-E17A-49B0-8A6B-0DB6B41BC823}"/>
    <pc:docChg chg="undo redo custSel modSld">
      <pc:chgData name="Sándor Pecsora" userId="810b1d013327c237" providerId="LiveId" clId="{2AD65E6C-E17A-49B0-8A6B-0DB6B41BC823}" dt="2020-11-25T07:54:54.367" v="200"/>
      <pc:docMkLst>
        <pc:docMk/>
      </pc:docMkLst>
      <pc:sldChg chg="addSp delSp modSp mod">
        <pc:chgData name="Sándor Pecsora" userId="810b1d013327c237" providerId="LiveId" clId="{2AD65E6C-E17A-49B0-8A6B-0DB6B41BC823}" dt="2020-11-18T12:52:03.844" v="139" actId="27636"/>
        <pc:sldMkLst>
          <pc:docMk/>
          <pc:sldMk cId="1180060703" sldId="256"/>
        </pc:sldMkLst>
        <pc:spChg chg="del">
          <ac:chgData name="Sándor Pecsora" userId="810b1d013327c237" providerId="LiveId" clId="{2AD65E6C-E17A-49B0-8A6B-0DB6B41BC823}" dt="2020-11-18T12:44:49.201" v="2" actId="478"/>
          <ac:spMkLst>
            <pc:docMk/>
            <pc:sldMk cId="1180060703" sldId="256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45:08.110" v="9" actId="20577"/>
          <ac:spMkLst>
            <pc:docMk/>
            <pc:sldMk cId="1180060703" sldId="256"/>
            <ac:spMk id="3" creationId="{00000000-0000-0000-0000-000000000000}"/>
          </ac:spMkLst>
        </pc:spChg>
        <pc:spChg chg="add del mod">
          <ac:chgData name="Sándor Pecsora" userId="810b1d013327c237" providerId="LiveId" clId="{2AD65E6C-E17A-49B0-8A6B-0DB6B41BC823}" dt="2020-11-18T12:44:54.532" v="5" actId="478"/>
          <ac:spMkLst>
            <pc:docMk/>
            <pc:sldMk cId="1180060703" sldId="256"/>
            <ac:spMk id="5" creationId="{1D26E59B-F324-4F5B-AFEF-50E1DB190052}"/>
          </ac:spMkLst>
        </pc:spChg>
        <pc:spChg chg="add mod">
          <ac:chgData name="Sándor Pecsora" userId="810b1d013327c237" providerId="LiveId" clId="{2AD65E6C-E17A-49B0-8A6B-0DB6B41BC823}" dt="2020-11-18T12:52:03.844" v="139" actId="27636"/>
          <ac:spMkLst>
            <pc:docMk/>
            <pc:sldMk cId="1180060703" sldId="256"/>
            <ac:spMk id="6" creationId="{DA54FF25-E5D5-4E56-A4F1-AD6B5D459B5F}"/>
          </ac:spMkLst>
        </pc:spChg>
      </pc:sldChg>
      <pc:sldChg chg="addSp modSp mod modAnim">
        <pc:chgData name="Sándor Pecsora" userId="810b1d013327c237" providerId="LiveId" clId="{2AD65E6C-E17A-49B0-8A6B-0DB6B41BC823}" dt="2020-11-23T10:03:08.020" v="180"/>
        <pc:sldMkLst>
          <pc:docMk/>
          <pc:sldMk cId="3501878932" sldId="321"/>
        </pc:sldMkLst>
        <pc:spChg chg="mod">
          <ac:chgData name="Sándor Pecsora" userId="810b1d013327c237" providerId="LiveId" clId="{2AD65E6C-E17A-49B0-8A6B-0DB6B41BC823}" dt="2020-11-18T12:45:23.663" v="18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59.614" v="137" actId="123"/>
          <ac:spMkLst>
            <pc:docMk/>
            <pc:sldMk cId="3501878932" sldId="321"/>
            <ac:spMk id="3" creationId="{00000000-0000-0000-0000-000000000000}"/>
          </ac:spMkLst>
        </pc:spChg>
        <pc:spChg chg="add mod">
          <ac:chgData name="Sándor Pecsora" userId="810b1d013327c237" providerId="LiveId" clId="{2AD65E6C-E17A-49B0-8A6B-0DB6B41BC823}" dt="2020-11-23T10:03:02.003" v="179" actId="20577"/>
          <ac:spMkLst>
            <pc:docMk/>
            <pc:sldMk cId="3501878932" sldId="321"/>
            <ac:spMk id="10" creationId="{B13B4991-359B-40B7-8DC1-05A5D1D2EF62}"/>
          </ac:spMkLst>
        </pc:spChg>
      </pc:sldChg>
      <pc:sldChg chg="modSp mod">
        <pc:chgData name="Sándor Pecsora" userId="810b1d013327c237" providerId="LiveId" clId="{2AD65E6C-E17A-49B0-8A6B-0DB6B41BC823}" dt="2020-11-18T12:47:24.326" v="30"/>
        <pc:sldMkLst>
          <pc:docMk/>
          <pc:sldMk cId="3913864332" sldId="346"/>
        </pc:sldMkLst>
        <pc:spChg chg="mod">
          <ac:chgData name="Sándor Pecsora" userId="810b1d013327c237" providerId="LiveId" clId="{2AD65E6C-E17A-49B0-8A6B-0DB6B41BC823}" dt="2020-11-18T12:47:24.326" v="30"/>
          <ac:spMkLst>
            <pc:docMk/>
            <pc:sldMk cId="3913864332" sldId="346"/>
            <ac:spMk id="2" creationId="{00000000-0000-0000-0000-000000000000}"/>
          </ac:spMkLst>
        </pc:spChg>
      </pc:sldChg>
      <pc:sldChg chg="modSp mod modAnim">
        <pc:chgData name="Sándor Pecsora" userId="810b1d013327c237" providerId="LiveId" clId="{2AD65E6C-E17A-49B0-8A6B-0DB6B41BC823}" dt="2020-11-25T07:54:54.367" v="200"/>
        <pc:sldMkLst>
          <pc:docMk/>
          <pc:sldMk cId="2266442202" sldId="347"/>
        </pc:sldMkLst>
        <pc:spChg chg="mod">
          <ac:chgData name="Sándor Pecsora" userId="810b1d013327c237" providerId="LiveId" clId="{2AD65E6C-E17A-49B0-8A6B-0DB6B41BC823}" dt="2020-11-18T12:48:53.325" v="46" actId="1076"/>
          <ac:spMkLst>
            <pc:docMk/>
            <pc:sldMk cId="2266442202" sldId="347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55.719" v="136" actId="123"/>
          <ac:spMkLst>
            <pc:docMk/>
            <pc:sldMk cId="2266442202" sldId="347"/>
            <ac:spMk id="3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49:56.897" v="74" actId="14100"/>
          <ac:spMkLst>
            <pc:docMk/>
            <pc:sldMk cId="2266442202" sldId="347"/>
            <ac:spMk id="5" creationId="{1202D294-6C24-4C2A-BE82-5F1BD690B7E7}"/>
          </ac:spMkLst>
        </pc:spChg>
        <pc:spChg chg="mod">
          <ac:chgData name="Sándor Pecsora" userId="810b1d013327c237" providerId="LiveId" clId="{2AD65E6C-E17A-49B0-8A6B-0DB6B41BC823}" dt="2020-11-23T10:03:18.519" v="181"/>
          <ac:spMkLst>
            <pc:docMk/>
            <pc:sldMk cId="2266442202" sldId="347"/>
            <ac:spMk id="8" creationId="{7018F8D2-E501-4F20-A5FD-952F2FE3957E}"/>
          </ac:spMkLst>
        </pc:spChg>
        <pc:spChg chg="mod">
          <ac:chgData name="Sándor Pecsora" userId="810b1d013327c237" providerId="LiveId" clId="{2AD65E6C-E17A-49B0-8A6B-0DB6B41BC823}" dt="2020-11-23T07:32:06.689" v="157" actId="20577"/>
          <ac:spMkLst>
            <pc:docMk/>
            <pc:sldMk cId="2266442202" sldId="347"/>
            <ac:spMk id="10" creationId="{7B7D7CDA-38DE-4B49-97E7-3D74B278A36F}"/>
          </ac:spMkLst>
        </pc:spChg>
        <pc:spChg chg="mod">
          <ac:chgData name="Sándor Pecsora" userId="810b1d013327c237" providerId="LiveId" clId="{2AD65E6C-E17A-49B0-8A6B-0DB6B41BC823}" dt="2020-11-25T07:54:44.397" v="191" actId="20577"/>
          <ac:spMkLst>
            <pc:docMk/>
            <pc:sldMk cId="2266442202" sldId="347"/>
            <ac:spMk id="13" creationId="{C593D500-9DB8-4AB1-8441-E2DB4D83CB84}"/>
          </ac:spMkLst>
        </pc:spChg>
        <pc:spChg chg="mod">
          <ac:chgData name="Sándor Pecsora" userId="810b1d013327c237" providerId="LiveId" clId="{2AD65E6C-E17A-49B0-8A6B-0DB6B41BC823}" dt="2020-11-23T07:32:09.166" v="158" actId="20577"/>
          <ac:spMkLst>
            <pc:docMk/>
            <pc:sldMk cId="2266442202" sldId="347"/>
            <ac:spMk id="16" creationId="{BF47FDF7-A9B6-448C-A5AD-65428EE652B9}"/>
          </ac:spMkLst>
        </pc:spChg>
        <pc:spChg chg="mod">
          <ac:chgData name="Sándor Pecsora" userId="810b1d013327c237" providerId="LiveId" clId="{2AD65E6C-E17A-49B0-8A6B-0DB6B41BC823}" dt="2020-11-23T07:32:12.043" v="159" actId="20577"/>
          <ac:spMkLst>
            <pc:docMk/>
            <pc:sldMk cId="2266442202" sldId="347"/>
            <ac:spMk id="18" creationId="{E477BA75-CD8D-4EB3-AE17-DA44309210C5}"/>
          </ac:spMkLst>
        </pc:spChg>
        <pc:spChg chg="mod">
          <ac:chgData name="Sándor Pecsora" userId="810b1d013327c237" providerId="LiveId" clId="{2AD65E6C-E17A-49B0-8A6B-0DB6B41BC823}" dt="2020-11-25T07:54:54.367" v="200"/>
          <ac:spMkLst>
            <pc:docMk/>
            <pc:sldMk cId="2266442202" sldId="347"/>
            <ac:spMk id="20" creationId="{F839A61D-0077-4DD5-BC59-24DFCFA2EDE0}"/>
          </ac:spMkLst>
        </pc:spChg>
      </pc:sldChg>
      <pc:sldChg chg="modSp mod">
        <pc:chgData name="Sándor Pecsora" userId="810b1d013327c237" providerId="LiveId" clId="{2AD65E6C-E17A-49B0-8A6B-0DB6B41BC823}" dt="2020-11-18T12:47:29.244" v="32"/>
        <pc:sldMkLst>
          <pc:docMk/>
          <pc:sldMk cId="4116908243" sldId="348"/>
        </pc:sldMkLst>
        <pc:spChg chg="mod">
          <ac:chgData name="Sándor Pecsora" userId="810b1d013327c237" providerId="LiveId" clId="{2AD65E6C-E17A-49B0-8A6B-0DB6B41BC823}" dt="2020-11-18T12:47:29.244" v="32"/>
          <ac:spMkLst>
            <pc:docMk/>
            <pc:sldMk cId="4116908243" sldId="348"/>
            <ac:spMk id="2" creationId="{00000000-0000-0000-0000-000000000000}"/>
          </ac:spMkLst>
        </pc:spChg>
      </pc:sldChg>
      <pc:sldChg chg="modSp mod">
        <pc:chgData name="Sándor Pecsora" userId="810b1d013327c237" providerId="LiveId" clId="{2AD65E6C-E17A-49B0-8A6B-0DB6B41BC823}" dt="2020-11-18T12:51:44.273" v="134" actId="6549"/>
        <pc:sldMkLst>
          <pc:docMk/>
          <pc:sldMk cId="840841235" sldId="349"/>
        </pc:sldMkLst>
        <pc:spChg chg="mod">
          <ac:chgData name="Sándor Pecsora" userId="810b1d013327c237" providerId="LiveId" clId="{2AD65E6C-E17A-49B0-8A6B-0DB6B41BC823}" dt="2020-11-18T12:47:30.813" v="33"/>
          <ac:spMkLst>
            <pc:docMk/>
            <pc:sldMk cId="840841235" sldId="349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44.273" v="134" actId="6549"/>
          <ac:spMkLst>
            <pc:docMk/>
            <pc:sldMk cId="840841235" sldId="349"/>
            <ac:spMk id="3" creationId="{00000000-0000-0000-0000-000000000000}"/>
          </ac:spMkLst>
        </pc:spChg>
      </pc:sldChg>
      <pc:sldChg chg="modSp mod modAnim">
        <pc:chgData name="Sándor Pecsora" userId="810b1d013327c237" providerId="LiveId" clId="{2AD65E6C-E17A-49B0-8A6B-0DB6B41BC823}" dt="2020-11-23T07:50:19.861" v="167"/>
        <pc:sldMkLst>
          <pc:docMk/>
          <pc:sldMk cId="3166092041" sldId="350"/>
        </pc:sldMkLst>
        <pc:spChg chg="mod">
          <ac:chgData name="Sándor Pecsora" userId="810b1d013327c237" providerId="LiveId" clId="{2AD65E6C-E17A-49B0-8A6B-0DB6B41BC823}" dt="2020-11-18T12:47:32.638" v="34"/>
          <ac:spMkLst>
            <pc:docMk/>
            <pc:sldMk cId="3166092041" sldId="350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2:25.426" v="155" actId="14100"/>
          <ac:spMkLst>
            <pc:docMk/>
            <pc:sldMk cId="3166092041" sldId="350"/>
            <ac:spMk id="21" creationId="{CA47297A-227F-4FE1-8670-A57A3F5B5C90}"/>
          </ac:spMkLst>
        </pc:spChg>
      </pc:sldChg>
    </pc:docChg>
  </pc:docChgLst>
  <pc:docChgLst>
    <pc:chgData name="Pecsora Sándor" userId="1de73074-9d2e-4efc-8b81-d810ab26d955" providerId="ADAL" clId="{44A11897-963A-4CE7-BE11-BF5586FD2775}"/>
    <pc:docChg chg="custSel modSld">
      <pc:chgData name="Pecsora Sándor" userId="1de73074-9d2e-4efc-8b81-d810ab26d955" providerId="ADAL" clId="{44A11897-963A-4CE7-BE11-BF5586FD2775}" dt="2022-11-21T07:27:56.582" v="51" actId="1038"/>
      <pc:docMkLst>
        <pc:docMk/>
      </pc:docMkLst>
      <pc:sldChg chg="modSp mod">
        <pc:chgData name="Pecsora Sándor" userId="1de73074-9d2e-4efc-8b81-d810ab26d955" providerId="ADAL" clId="{44A11897-963A-4CE7-BE11-BF5586FD2775}" dt="2022-11-21T07:27:56.582" v="51" actId="1038"/>
        <pc:sldMkLst>
          <pc:docMk/>
          <pc:sldMk cId="2449511975" sldId="381"/>
        </pc:sldMkLst>
        <pc:spChg chg="mod">
          <ac:chgData name="Pecsora Sándor" userId="1de73074-9d2e-4efc-8b81-d810ab26d955" providerId="ADAL" clId="{44A11897-963A-4CE7-BE11-BF5586FD2775}" dt="2022-11-21T07:26:53.039" v="4" actId="27636"/>
          <ac:spMkLst>
            <pc:docMk/>
            <pc:sldMk cId="2449511975" sldId="381"/>
            <ac:spMk id="2" creationId="{90A11BD8-67B0-4882-9B80-80E399528C4F}"/>
          </ac:spMkLst>
        </pc:spChg>
        <pc:spChg chg="mod">
          <ac:chgData name="Pecsora Sándor" userId="1de73074-9d2e-4efc-8b81-d810ab26d955" providerId="ADAL" clId="{44A11897-963A-4CE7-BE11-BF5586FD2775}" dt="2022-11-21T07:27:45.171" v="30" actId="20577"/>
          <ac:spMkLst>
            <pc:docMk/>
            <pc:sldMk cId="2449511975" sldId="381"/>
            <ac:spMk id="3" creationId="{3F83BCF0-F042-4336-8288-77571647DDFA}"/>
          </ac:spMkLst>
        </pc:spChg>
        <pc:spChg chg="mod">
          <ac:chgData name="Pecsora Sándor" userId="1de73074-9d2e-4efc-8b81-d810ab26d955" providerId="ADAL" clId="{44A11897-963A-4CE7-BE11-BF5586FD2775}" dt="2022-11-21T07:27:56.582" v="51" actId="1038"/>
          <ac:spMkLst>
            <pc:docMk/>
            <pc:sldMk cId="2449511975" sldId="381"/>
            <ac:spMk id="5" creationId="{55FAF435-6C2B-4DA5-9426-0866893D4421}"/>
          </ac:spMkLst>
        </pc:spChg>
        <pc:cxnChg chg="mod">
          <ac:chgData name="Pecsora Sándor" userId="1de73074-9d2e-4efc-8b81-d810ab26d955" providerId="ADAL" clId="{44A11897-963A-4CE7-BE11-BF5586FD2775}" dt="2022-11-21T07:27:56.582" v="51" actId="1038"/>
          <ac:cxnSpMkLst>
            <pc:docMk/>
            <pc:sldMk cId="2449511975" sldId="381"/>
            <ac:cxnSpMk id="7" creationId="{2B426055-5BB6-4A2E-B78E-355F133EEE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9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48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89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103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78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9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7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35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63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0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4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Paraméteres próbák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512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=[60.2, 63.4, 58.8, 63.6, 64.7, 62.5, 66.0, 59.1, 65.1, 62.0];</a:t>
            </a:r>
          </a:p>
          <a:p>
            <a:r>
              <a:rPr lang="hu-HU" dirty="0"/>
              <a:t>[h,p] = </a:t>
            </a:r>
            <a:r>
              <a:rPr lang="hu-HU" dirty="0" err="1"/>
              <a:t>ttest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,60,'</a:t>
            </a:r>
            <a:r>
              <a:rPr lang="hu-HU" dirty="0" err="1"/>
              <a:t>Alpha</a:t>
            </a:r>
            <a:r>
              <a:rPr lang="hu-HU" dirty="0"/>
              <a:t>',0.05,'</a:t>
            </a:r>
            <a:r>
              <a:rPr lang="hu-HU" dirty="0" err="1"/>
              <a:t>Tail</a:t>
            </a:r>
            <a:r>
              <a:rPr lang="hu-HU" dirty="0"/>
              <a:t>','</a:t>
            </a:r>
            <a:r>
              <a:rPr lang="hu-HU" dirty="0" err="1"/>
              <a:t>both</a:t>
            </a:r>
            <a:r>
              <a:rPr lang="hu-HU" dirty="0"/>
              <a:t>')</a:t>
            </a:r>
          </a:p>
          <a:p>
            <a:r>
              <a:rPr lang="hu-HU" dirty="0" err="1"/>
              <a:t>df</a:t>
            </a:r>
            <a:r>
              <a:rPr lang="hu-HU" dirty="0"/>
              <a:t> = 9;</a:t>
            </a:r>
          </a:p>
          <a:p>
            <a:r>
              <a:rPr lang="hu-HU" dirty="0" err="1"/>
              <a:t>alpha</a:t>
            </a:r>
            <a:r>
              <a:rPr lang="hu-HU" dirty="0"/>
              <a:t> = 0.05;</a:t>
            </a:r>
          </a:p>
          <a:p>
            <a:r>
              <a:rPr lang="hu-HU" dirty="0"/>
              <a:t>x=-3:0.01:3;</a:t>
            </a:r>
          </a:p>
          <a:p>
            <a:r>
              <a:rPr lang="hu-HU" dirty="0" err="1"/>
              <a:t>plot</a:t>
            </a:r>
            <a:r>
              <a:rPr lang="hu-HU" dirty="0"/>
              <a:t>(x,</a:t>
            </a:r>
            <a:r>
              <a:rPr lang="hu-HU" dirty="0" err="1"/>
              <a:t>tpdf</a:t>
            </a:r>
            <a:r>
              <a:rPr lang="hu-HU" dirty="0"/>
              <a:t>(</a:t>
            </a:r>
            <a:r>
              <a:rPr lang="hu-HU" dirty="0" err="1"/>
              <a:t>x</a:t>
            </a:r>
            <a:r>
              <a:rPr lang="hu-HU" dirty="0"/>
              <a:t>,</a:t>
            </a:r>
            <a:r>
              <a:rPr lang="hu-HU" dirty="0" err="1"/>
              <a:t>df</a:t>
            </a:r>
            <a:r>
              <a:rPr lang="hu-HU" dirty="0"/>
              <a:t>))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t_</a:t>
            </a:r>
            <a:r>
              <a:rPr lang="hu-HU" dirty="0" err="1"/>
              <a:t>alpha</a:t>
            </a:r>
            <a:r>
              <a:rPr lang="hu-HU" dirty="0"/>
              <a:t>_2 = </a:t>
            </a:r>
            <a:r>
              <a:rPr lang="hu-HU" dirty="0" err="1"/>
              <a:t>tinv</a:t>
            </a:r>
            <a:r>
              <a:rPr lang="hu-HU" dirty="0"/>
              <a:t>(1-alpha/2, </a:t>
            </a:r>
            <a:r>
              <a:rPr lang="hu-HU" dirty="0" err="1"/>
              <a:t>df</a:t>
            </a:r>
            <a:r>
              <a:rPr lang="hu-HU" dirty="0"/>
              <a:t>);</a:t>
            </a:r>
          </a:p>
          <a:p>
            <a:r>
              <a:rPr lang="hu-HU" dirty="0" err="1"/>
              <a:t>area</a:t>
            </a:r>
            <a:r>
              <a:rPr lang="hu-HU" dirty="0"/>
              <a:t>(</a:t>
            </a:r>
            <a:r>
              <a:rPr lang="hu-HU" dirty="0" err="1"/>
              <a:t>-t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_2:0.01:t_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tpdf</a:t>
            </a:r>
            <a:r>
              <a:rPr lang="hu-HU" dirty="0"/>
              <a:t>(</a:t>
            </a:r>
            <a:r>
              <a:rPr lang="hu-HU" dirty="0" err="1"/>
              <a:t>-t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</a:t>
            </a:r>
            <a:r>
              <a:rPr lang="hu-HU" dirty="0" err="1"/>
              <a:t>2</a:t>
            </a:r>
            <a:r>
              <a:rPr lang="hu-HU" dirty="0"/>
              <a:t>:0.01:t_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df</a:t>
            </a:r>
            <a:r>
              <a:rPr lang="hu-HU" dirty="0"/>
              <a:t>),'</a:t>
            </a:r>
            <a:r>
              <a:rPr lang="hu-HU" dirty="0" err="1"/>
              <a:t>FaceColor</a:t>
            </a:r>
            <a:r>
              <a:rPr lang="hu-HU" dirty="0"/>
              <a:t>','g')</a:t>
            </a:r>
          </a:p>
          <a:p>
            <a:r>
              <a:rPr lang="hu-HU" dirty="0"/>
              <a:t>hold </a:t>
            </a:r>
            <a:r>
              <a:rPr lang="hu-HU" dirty="0" err="1"/>
              <a:t>off</a:t>
            </a:r>
            <a:r>
              <a:rPr lang="hu-HU" dirty="0"/>
              <a:t> 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630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examgrades</a:t>
            </a:r>
            <a:endParaRPr lang="hu-HU" dirty="0"/>
          </a:p>
          <a:p>
            <a:r>
              <a:rPr lang="en-US" dirty="0"/>
              <a:t>x = grades(:,1);</a:t>
            </a:r>
            <a:endParaRPr lang="hu-HU" dirty="0"/>
          </a:p>
          <a:p>
            <a:r>
              <a:rPr lang="en-US" dirty="0"/>
              <a:t>%%%% </a:t>
            </a:r>
            <a:r>
              <a:rPr lang="hu-HU" dirty="0"/>
              <a:t>Legyen az a nullhipotézis, hogy a beolvasott adat normális eloszlású, m=65 várhatóértékkel és </a:t>
            </a:r>
            <a:r>
              <a:rPr lang="hu-HU" dirty="0" err="1"/>
              <a:t>sigma</a:t>
            </a:r>
            <a:r>
              <a:rPr lang="hu-HU" dirty="0"/>
              <a:t>=10 szórással, az alternatív (ellen-) hipotézis legyen az, hogy a várhatóérték nagyobb mint 65.</a:t>
            </a:r>
          </a:p>
          <a:p>
            <a:r>
              <a:rPr lang="en-US" dirty="0"/>
              <a:t>[</a:t>
            </a:r>
            <a:r>
              <a:rPr lang="en-US" dirty="0" err="1"/>
              <a:t>h,p</a:t>
            </a:r>
            <a:r>
              <a:rPr lang="en-US" dirty="0"/>
              <a:t>] = </a:t>
            </a:r>
            <a:r>
              <a:rPr lang="en-US" dirty="0" err="1"/>
              <a:t>ztest</a:t>
            </a:r>
            <a:r>
              <a:rPr lang="en-US" dirty="0"/>
              <a:t>(x,65,10,'Tail','right')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98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Stock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stockreturns</a:t>
            </a:r>
            <a:endParaRPr lang="hu-HU" dirty="0"/>
          </a:p>
          <a:p>
            <a:r>
              <a:rPr lang="en-US" dirty="0"/>
              <a:t>x = stocks(:,3);</a:t>
            </a:r>
            <a:endParaRPr lang="hu-HU" dirty="0"/>
          </a:p>
          <a:p>
            <a:r>
              <a:rPr lang="en-US" dirty="0"/>
              <a:t>%%%% %%%% </a:t>
            </a:r>
            <a:r>
              <a:rPr lang="hu-HU" dirty="0"/>
              <a:t>Ellenőrizze a nullhipotézist, hogy a beolvasott adat nulla várhatóértékű sokaságból származik 1% </a:t>
            </a:r>
            <a:r>
              <a:rPr lang="hu-HU" dirty="0" err="1"/>
              <a:t>szignifikancia</a:t>
            </a:r>
            <a:r>
              <a:rPr lang="hu-HU" dirty="0"/>
              <a:t> szinten.</a:t>
            </a:r>
          </a:p>
          <a:p>
            <a:r>
              <a:rPr lang="en-US" dirty="0"/>
              <a:t>[</a:t>
            </a:r>
            <a:r>
              <a:rPr lang="en-US" dirty="0" err="1"/>
              <a:t>h,p,ci,stats</a:t>
            </a:r>
            <a:r>
              <a:rPr lang="en-US" dirty="0"/>
              <a:t>] = </a:t>
            </a:r>
            <a:r>
              <a:rPr lang="en-US" dirty="0" err="1"/>
              <a:t>ttest</a:t>
            </a:r>
            <a:r>
              <a:rPr lang="en-US" dirty="0"/>
              <a:t>(x,0,'Alpha',0.01)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2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Patient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patient</a:t>
            </a:r>
            <a:r>
              <a:rPr lang="hu-HU" dirty="0"/>
              <a:t>s</a:t>
            </a:r>
          </a:p>
          <a:p>
            <a:r>
              <a:rPr lang="en-US" dirty="0"/>
              <a:t>tabulate(Gender)</a:t>
            </a:r>
            <a:endParaRPr lang="hu-HU" dirty="0"/>
          </a:p>
          <a:p>
            <a:r>
              <a:rPr lang="en-US" dirty="0"/>
              <a:t>histogram(Height,10) </a:t>
            </a:r>
            <a:r>
              <a:rPr lang="hu-HU" dirty="0"/>
              <a:t>	</a:t>
            </a:r>
            <a:r>
              <a:rPr lang="en-US" dirty="0"/>
              <a:t>%%% </a:t>
            </a:r>
            <a:r>
              <a:rPr lang="en-US" dirty="0" err="1"/>
              <a:t>nbins</a:t>
            </a:r>
            <a:r>
              <a:rPr lang="en-US" dirty="0"/>
              <a:t> = 10</a:t>
            </a:r>
            <a:endParaRPr lang="hu-HU" dirty="0"/>
          </a:p>
          <a:p>
            <a:r>
              <a:rPr lang="en-US" dirty="0"/>
              <a:t>mean(Height)</a:t>
            </a:r>
            <a:endParaRPr lang="hu-HU" dirty="0"/>
          </a:p>
          <a:p>
            <a:r>
              <a:rPr lang="en-US" dirty="0" err="1"/>
              <a:t>std</a:t>
            </a:r>
            <a:r>
              <a:rPr lang="en-US" dirty="0"/>
              <a:t>(Height)</a:t>
            </a:r>
            <a:endParaRPr lang="hu-HU" dirty="0"/>
          </a:p>
          <a:p>
            <a:r>
              <a:rPr lang="en-US" dirty="0"/>
              <a:t>quantile(Weight,[0.025 0.25 0.50 0.75 0.975])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69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1E779-98A1-D729-DF7C-331FC8DB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Boxplot</a:t>
            </a:r>
            <a:endParaRPr lang="hu-HU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AD7803CC-395B-FB8E-7814-4B2D7A09030B}"/>
              </a:ext>
            </a:extLst>
          </p:cNvPr>
          <p:cNvSpPr/>
          <p:nvPr/>
        </p:nvSpPr>
        <p:spPr>
          <a:xfrm>
            <a:off x="6061374" y="3530647"/>
            <a:ext cx="90052" cy="935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C843516-9E00-37FB-BA84-D45DD9915C4B}"/>
              </a:ext>
            </a:extLst>
          </p:cNvPr>
          <p:cNvSpPr/>
          <p:nvPr/>
        </p:nvSpPr>
        <p:spPr>
          <a:xfrm>
            <a:off x="6767949" y="3535843"/>
            <a:ext cx="90052" cy="935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4" name="Csillag: 5 ágú 23">
            <a:extLst>
              <a:ext uri="{FF2B5EF4-FFF2-40B4-BE49-F238E27FC236}">
                <a16:creationId xmlns:a16="http://schemas.microsoft.com/office/drawing/2014/main" id="{6A70B36C-7FC0-F1C1-9772-0600C4DAC2B0}"/>
              </a:ext>
            </a:extLst>
          </p:cNvPr>
          <p:cNvSpPr/>
          <p:nvPr/>
        </p:nvSpPr>
        <p:spPr>
          <a:xfrm>
            <a:off x="8583752" y="3563558"/>
            <a:ext cx="96978" cy="935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612AF1CC-DD4B-BF75-6F45-26D47B85F39D}"/>
              </a:ext>
            </a:extLst>
          </p:cNvPr>
          <p:cNvGrpSpPr/>
          <p:nvPr/>
        </p:nvGrpSpPr>
        <p:grpSpPr>
          <a:xfrm>
            <a:off x="-25969" y="2324804"/>
            <a:ext cx="6297757" cy="2439225"/>
            <a:chOff x="1162628" y="2056735"/>
            <a:chExt cx="8397009" cy="3252299"/>
          </a:xfrm>
        </p:grpSpPr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B6CC24E9-2194-E875-D192-8801B3D45A17}"/>
                </a:ext>
              </a:extLst>
            </p:cNvPr>
            <p:cNvSpPr txBox="1"/>
            <p:nvPr/>
          </p:nvSpPr>
          <p:spPr>
            <a:xfrm>
              <a:off x="3135747" y="4322610"/>
              <a:ext cx="1570183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Q1 </a:t>
              </a:r>
            </a:p>
            <a:p>
              <a:pPr algn="ctr"/>
              <a:r>
                <a:rPr lang="hu-HU" sz="1350" dirty="0"/>
                <a:t>(alsó </a:t>
              </a:r>
              <a:r>
                <a:rPr lang="hu-HU" sz="1350" dirty="0" err="1"/>
                <a:t>kvartilis</a:t>
              </a:r>
              <a:r>
                <a:rPr lang="hu-HU" sz="1350" dirty="0"/>
                <a:t>)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4DCA43C-3621-084F-325D-35ED7A7D8B22}"/>
                </a:ext>
              </a:extLst>
            </p:cNvPr>
            <p:cNvSpPr txBox="1"/>
            <p:nvPr/>
          </p:nvSpPr>
          <p:spPr>
            <a:xfrm>
              <a:off x="5627254" y="4354926"/>
              <a:ext cx="1570183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Q3</a:t>
              </a:r>
            </a:p>
            <a:p>
              <a:pPr algn="ctr"/>
              <a:r>
                <a:rPr lang="hu-HU" sz="1350" dirty="0"/>
                <a:t>(felső </a:t>
              </a:r>
              <a:r>
                <a:rPr lang="hu-HU" sz="1350" dirty="0" err="1"/>
                <a:t>kvartilis</a:t>
              </a:r>
              <a:r>
                <a:rPr lang="hu-HU" sz="1350" dirty="0"/>
                <a:t>)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DBB9558A-10A3-306D-261C-AF81B6D52CDB}"/>
                </a:ext>
              </a:extLst>
            </p:cNvPr>
            <p:cNvSpPr txBox="1"/>
            <p:nvPr/>
          </p:nvSpPr>
          <p:spPr>
            <a:xfrm>
              <a:off x="4378036" y="4354926"/>
              <a:ext cx="157018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Q2 = </a:t>
              </a:r>
              <a:r>
                <a:rPr lang="hu-HU" sz="1350" dirty="0" err="1"/>
                <a:t>Me</a:t>
              </a:r>
              <a:endParaRPr lang="hu-HU" sz="1350" dirty="0"/>
            </a:p>
            <a:p>
              <a:pPr algn="ctr"/>
              <a:r>
                <a:rPr lang="hu-HU" sz="1350" dirty="0"/>
                <a:t>(medián)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A7B44771-C8B6-3E4C-911E-BFC0722020A4}"/>
                </a:ext>
              </a:extLst>
            </p:cNvPr>
            <p:cNvSpPr txBox="1"/>
            <p:nvPr/>
          </p:nvSpPr>
          <p:spPr>
            <a:xfrm>
              <a:off x="3140363" y="2056735"/>
              <a:ext cx="404552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IQR = </a:t>
              </a:r>
              <a:r>
                <a:rPr lang="hu-HU" sz="1350" dirty="0" err="1"/>
                <a:t>interkvartilis</a:t>
              </a:r>
              <a:r>
                <a:rPr lang="hu-HU" sz="1350" dirty="0"/>
                <a:t> terjedelem (Q3-Q1)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02D169DB-9936-1CAF-FE2C-65A7BC80548F}"/>
                </a:ext>
              </a:extLst>
            </p:cNvPr>
            <p:cNvSpPr txBox="1"/>
            <p:nvPr/>
          </p:nvSpPr>
          <p:spPr>
            <a:xfrm>
              <a:off x="1162628" y="4290296"/>
              <a:ext cx="157018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„minimum”</a:t>
              </a:r>
            </a:p>
            <a:p>
              <a:pPr algn="ctr"/>
              <a:r>
                <a:rPr lang="hu-HU" sz="1350" dirty="0"/>
                <a:t>(Q1-1.5*IQR)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F32E47A6-CC14-F575-6163-3EE8CF4D015D}"/>
                </a:ext>
              </a:extLst>
            </p:cNvPr>
            <p:cNvSpPr txBox="1"/>
            <p:nvPr/>
          </p:nvSpPr>
          <p:spPr>
            <a:xfrm>
              <a:off x="7989454" y="4227948"/>
              <a:ext cx="1570183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350" dirty="0"/>
                <a:t>„maximum”</a:t>
              </a:r>
            </a:p>
            <a:p>
              <a:pPr algn="ctr"/>
              <a:r>
                <a:rPr lang="hu-HU" sz="1350" dirty="0"/>
                <a:t>(Q3+1.5*IQR)</a:t>
              </a:r>
            </a:p>
          </p:txBody>
        </p:sp>
        <p:sp>
          <p:nvSpPr>
            <p:cNvPr id="32" name="Jobb oldali kapcsos zárójel 31">
              <a:extLst>
                <a:ext uri="{FF2B5EF4-FFF2-40B4-BE49-F238E27FC236}">
                  <a16:creationId xmlns:a16="http://schemas.microsoft.com/office/drawing/2014/main" id="{B9799F08-E75A-74BF-EA4C-C14D9F1F12EA}"/>
                </a:ext>
              </a:extLst>
            </p:cNvPr>
            <p:cNvSpPr/>
            <p:nvPr/>
          </p:nvSpPr>
          <p:spPr>
            <a:xfrm rot="16200000">
              <a:off x="4886041" y="1399310"/>
              <a:ext cx="554177" cy="248458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2D51E97F-8DEF-2D9A-4523-11EBF595D010}"/>
                </a:ext>
              </a:extLst>
            </p:cNvPr>
            <p:cNvSpPr/>
            <p:nvPr/>
          </p:nvSpPr>
          <p:spPr>
            <a:xfrm>
              <a:off x="3927765" y="3126516"/>
              <a:ext cx="2484580" cy="11637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350"/>
            </a:p>
          </p:txBody>
        </p:sp>
        <p:cxnSp>
          <p:nvCxnSpPr>
            <p:cNvPr id="34" name="Egyenes összekötő 33">
              <a:extLst>
                <a:ext uri="{FF2B5EF4-FFF2-40B4-BE49-F238E27FC236}">
                  <a16:creationId xmlns:a16="http://schemas.microsoft.com/office/drawing/2014/main" id="{ED9C44FE-DE95-43BE-45EC-FBC8C56D44A9}"/>
                </a:ext>
              </a:extLst>
            </p:cNvPr>
            <p:cNvCxnSpPr/>
            <p:nvPr/>
          </p:nvCxnSpPr>
          <p:spPr>
            <a:xfrm>
              <a:off x="1551710" y="3726869"/>
              <a:ext cx="7222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3B277472-251B-E091-9F35-8A61896DDE30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10" y="3416298"/>
              <a:ext cx="0" cy="634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85945674-F116-6E46-6211-7B0DE88DEE5C}"/>
              </a:ext>
            </a:extLst>
          </p:cNvPr>
          <p:cNvCxnSpPr>
            <a:cxnSpLocks/>
          </p:cNvCxnSpPr>
          <p:nvPr/>
        </p:nvCxnSpPr>
        <p:spPr>
          <a:xfrm>
            <a:off x="2974405" y="3127140"/>
            <a:ext cx="0" cy="87283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C657609B-2802-58B1-3CC3-90D77BC501E7}"/>
              </a:ext>
            </a:extLst>
          </p:cNvPr>
          <p:cNvCxnSpPr/>
          <p:nvPr/>
        </p:nvCxnSpPr>
        <p:spPr>
          <a:xfrm>
            <a:off x="5696822" y="3328553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53C28D72-E53B-CDCB-56E1-EBFC5F64B276}"/>
              </a:ext>
            </a:extLst>
          </p:cNvPr>
          <p:cNvCxnSpPr>
            <a:cxnSpLocks/>
          </p:cNvCxnSpPr>
          <p:nvPr/>
        </p:nvCxnSpPr>
        <p:spPr>
          <a:xfrm>
            <a:off x="5727123" y="3582601"/>
            <a:ext cx="1785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FFD0EC5E-7C13-3F9E-B0E2-CB0E6C0D9D39}"/>
              </a:ext>
            </a:extLst>
          </p:cNvPr>
          <p:cNvCxnSpPr/>
          <p:nvPr/>
        </p:nvCxnSpPr>
        <p:spPr>
          <a:xfrm>
            <a:off x="7511768" y="3344476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5E2478E3-21D1-3E41-30E1-F906BFDA69B2}"/>
              </a:ext>
            </a:extLst>
          </p:cNvPr>
          <p:cNvCxnSpPr>
            <a:cxnSpLocks/>
          </p:cNvCxnSpPr>
          <p:nvPr/>
        </p:nvCxnSpPr>
        <p:spPr>
          <a:xfrm>
            <a:off x="7469317" y="3593858"/>
            <a:ext cx="16261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DF0D8E9-A5DB-1D49-0D6A-AADC1B7B76C7}"/>
                  </a:ext>
                </a:extLst>
              </p:cNvPr>
              <p:cNvSpPr txBox="1"/>
              <p:nvPr/>
            </p:nvSpPr>
            <p:spPr>
              <a:xfrm>
                <a:off x="1988128" y="4698577"/>
                <a:ext cx="47244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350" dirty="0"/>
                  <a:t>Kiugró értékek: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1 −1.5⋅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vagy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3+1.5⋅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</a:t>
                </a:r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DF0D8E9-A5DB-1D49-0D6A-AADC1B7B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28" y="4698577"/>
                <a:ext cx="4724400" cy="300082"/>
              </a:xfrm>
              <a:prstGeom prst="rect">
                <a:avLst/>
              </a:prstGeom>
              <a:blipFill>
                <a:blip r:embed="rId2"/>
                <a:stretch>
                  <a:fillRect l="-258" t="-6122" b="-183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F9143157-825B-D519-22DB-CA3537104ED5}"/>
                  </a:ext>
                </a:extLst>
              </p:cNvPr>
              <p:cNvSpPr txBox="1"/>
              <p:nvPr/>
            </p:nvSpPr>
            <p:spPr>
              <a:xfrm>
                <a:off x="1988128" y="4948993"/>
                <a:ext cx="472440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350" dirty="0"/>
                  <a:t>Extrém értékek: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1 −3⋅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vagy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hu-HU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35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3+3⋅</m:t>
                    </m:r>
                    <m:r>
                      <a:rPr lang="hu-HU" sz="135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hu-HU" sz="1350" dirty="0"/>
                  <a:t> </a:t>
                </a:r>
              </a:p>
            </p:txBody>
          </p:sp>
        </mc:Choice>
        <mc:Fallback xmlns=""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F9143157-825B-D519-22DB-CA353710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28" y="4948993"/>
                <a:ext cx="4724400" cy="300082"/>
              </a:xfrm>
              <a:prstGeom prst="rect">
                <a:avLst/>
              </a:prstGeom>
              <a:blipFill>
                <a:blip r:embed="rId3"/>
                <a:stretch>
                  <a:fillRect l="-258" t="-6122" b="-183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A11BD8-67B0-4882-9B80-80E39952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26" y="138237"/>
            <a:ext cx="7543800" cy="1036365"/>
          </a:xfrm>
        </p:spPr>
        <p:txBody>
          <a:bodyPr>
            <a:normAutofit/>
          </a:bodyPr>
          <a:lstStyle/>
          <a:p>
            <a:r>
              <a:rPr lang="hu-HU" dirty="0"/>
              <a:t>Feladat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83BCF0-F042-4336-8288-77571647D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426" y="787431"/>
                <a:ext cx="8596674" cy="53847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u-HU" dirty="0"/>
                  <a:t>Adottak a következő értékek: 4.5, 5.1, 2.3, 4.5, 6.8, 2.5 </a:t>
                </a:r>
                <a:br>
                  <a:rPr lang="hu-HU" dirty="0"/>
                </a:br>
                <a:r>
                  <a:rPr lang="hu-HU" dirty="0"/>
                  <a:t>Rajzolja fel a dobozábrát! Számítsa ki a középértékeket (átlag, </a:t>
                </a:r>
                <a:r>
                  <a:rPr lang="hu-HU" dirty="0" err="1"/>
                  <a:t>módusz</a:t>
                </a:r>
                <a:r>
                  <a:rPr lang="hu-HU" dirty="0"/>
                  <a:t>, medián) és értelmezze azokat!</a:t>
                </a:r>
              </a:p>
              <a:p>
                <a:pPr>
                  <a:lnSpc>
                    <a:spcPct val="150000"/>
                  </a:lnSpc>
                </a:pPr>
                <a:r>
                  <a:rPr lang="hu-HU" b="0" dirty="0"/>
                  <a:t>Átlag: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4.283</m:t>
                    </m:r>
                  </m:oMath>
                </a14:m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</a:rPr>
                  <a:t>		Értelmezés: </a:t>
                </a:r>
                <a:r>
                  <a:rPr lang="hu-HU" dirty="0"/>
                  <a:t>Az eloszlás centruma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4.283</m:t>
                    </m:r>
                  </m:oMath>
                </a14:m>
                <a:r>
                  <a:rPr lang="hu-HU" dirty="0"/>
                  <a:t>.</a:t>
                </a:r>
                <a:br>
                  <a:rPr lang="hu-HU" dirty="0"/>
                </a:br>
                <a:r>
                  <a:rPr lang="hu-HU" b="0" dirty="0" err="1"/>
                  <a:t>Módusz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</a:rPr>
                  <a:t>		Értelmezés: </a:t>
                </a:r>
                <a:r>
                  <a:rPr lang="hu-HU" dirty="0"/>
                  <a:t>A tipikus (leggyakoribb) érték: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br>
                  <a:rPr lang="hu-HU" dirty="0"/>
                </a:br>
                <a:r>
                  <a:rPr lang="hu-HU" dirty="0"/>
                  <a:t>Medián =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hu-HU" dirty="0"/>
                  <a:t>		</a:t>
                </a:r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</a:rPr>
                  <a:t>Értelmezés: </a:t>
                </a:r>
                <a:r>
                  <a:rPr lang="hu-HU" dirty="0"/>
                  <a:t>A mintaelem egyik fele kisebb vagy</a:t>
                </a:r>
                <a:br>
                  <a:rPr lang="hu-HU" dirty="0"/>
                </a:br>
                <a:r>
                  <a:rPr lang="hu-HU" dirty="0"/>
                  <a:t>				egyenlő, mint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hu-HU" dirty="0"/>
                  <a:t>, másik fele pedig nagyobb vagy</a:t>
                </a:r>
                <a:br>
                  <a:rPr lang="hu-HU" dirty="0"/>
                </a:br>
                <a:r>
                  <a:rPr lang="hu-HU" dirty="0"/>
                  <a:t>				egyenlő, mint 4.5</a:t>
                </a:r>
              </a:p>
              <a:p>
                <a:pPr>
                  <a:lnSpc>
                    <a:spcPct val="150000"/>
                  </a:lnSpc>
                </a:pPr>
                <a:endParaRPr lang="hu-HU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dirty="0"/>
                  <a:t>Rangsor: 2.3, 2.5, 4.5, 4.5, 5.1, 6.8</a:t>
                </a:r>
              </a:p>
              <a:p>
                <a:pPr>
                  <a:lnSpc>
                    <a:spcPct val="150000"/>
                  </a:lnSpc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83BCF0-F042-4336-8288-77571647D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426" y="787431"/>
                <a:ext cx="8596674" cy="5384770"/>
              </a:xfrm>
              <a:blipFill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zis 4">
            <a:extLst>
              <a:ext uri="{FF2B5EF4-FFF2-40B4-BE49-F238E27FC236}">
                <a16:creationId xmlns:a16="http://schemas.microsoft.com/office/drawing/2014/main" id="{55FAF435-6C2B-4DA5-9426-0866893D4421}"/>
              </a:ext>
            </a:extLst>
          </p:cNvPr>
          <p:cNvSpPr/>
          <p:nvPr/>
        </p:nvSpPr>
        <p:spPr>
          <a:xfrm>
            <a:off x="2501032" y="5336274"/>
            <a:ext cx="943056" cy="48953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2B426055-5BB6-4A2E-B78E-355F133EEE4F}"/>
              </a:ext>
            </a:extLst>
          </p:cNvPr>
          <p:cNvCxnSpPr>
            <a:cxnSpLocks/>
          </p:cNvCxnSpPr>
          <p:nvPr/>
        </p:nvCxnSpPr>
        <p:spPr>
          <a:xfrm>
            <a:off x="2977742" y="5825805"/>
            <a:ext cx="0" cy="24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C585FF-3A35-498E-8786-BFB98D2CFD52}"/>
              </a:ext>
            </a:extLst>
          </p:cNvPr>
          <p:cNvSpPr txBox="1"/>
          <p:nvPr/>
        </p:nvSpPr>
        <p:spPr>
          <a:xfrm>
            <a:off x="313900" y="6115956"/>
            <a:ext cx="59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medián a rangsor két középső elemének átlaga: </a:t>
            </a:r>
            <a:r>
              <a:rPr lang="hu-HU" dirty="0" err="1"/>
              <a:t>Me</a:t>
            </a:r>
            <a:r>
              <a:rPr lang="hu-HU" dirty="0"/>
              <a:t> = 4.5</a:t>
            </a:r>
          </a:p>
        </p:txBody>
      </p:sp>
    </p:spTree>
    <p:extLst>
      <p:ext uri="{BB962C8B-B14F-4D97-AF65-F5344CB8AC3E}">
        <p14:creationId xmlns:p14="http://schemas.microsoft.com/office/powerpoint/2010/main" val="244951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2AABED3-3D16-45F7-9B92-8BE08F111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15" y="1920478"/>
            <a:ext cx="5213377" cy="3017044"/>
          </a:xfr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FF7EA752-D1E6-4A13-8B31-CA578453B724}"/>
              </a:ext>
            </a:extLst>
          </p:cNvPr>
          <p:cNvCxnSpPr/>
          <p:nvPr/>
        </p:nvCxnSpPr>
        <p:spPr>
          <a:xfrm>
            <a:off x="4901307" y="3429000"/>
            <a:ext cx="5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0ADBB2E0-D741-4D63-8604-0FB91798C18C}"/>
              </a:ext>
            </a:extLst>
          </p:cNvPr>
          <p:cNvSpPr txBox="1"/>
          <p:nvPr/>
        </p:nvSpPr>
        <p:spPr>
          <a:xfrm>
            <a:off x="5493690" y="3290501"/>
            <a:ext cx="7393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medián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1CBDF771-C071-4AAC-AB58-FA071F711DFE}"/>
              </a:ext>
            </a:extLst>
          </p:cNvPr>
          <p:cNvCxnSpPr/>
          <p:nvPr/>
        </p:nvCxnSpPr>
        <p:spPr>
          <a:xfrm>
            <a:off x="4901306" y="4382240"/>
            <a:ext cx="5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812B088-D2FA-4C09-BE35-D61D490BF574}"/>
                  </a:ext>
                </a:extLst>
              </p:cNvPr>
              <p:cNvSpPr txBox="1"/>
              <p:nvPr/>
            </p:nvSpPr>
            <p:spPr>
              <a:xfrm>
                <a:off x="5479950" y="4278365"/>
                <a:ext cx="22685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135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812B088-D2FA-4C09-BE35-D61D490BF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50" y="4278365"/>
                <a:ext cx="226857" cy="207749"/>
              </a:xfrm>
              <a:prstGeom prst="rect">
                <a:avLst/>
              </a:prstGeom>
              <a:blipFill>
                <a:blip r:embed="rId3"/>
                <a:stretch>
                  <a:fillRect l="-27027" r="-5405" b="-352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B250C89E-46AE-4348-8C07-B54C763832FA}"/>
              </a:ext>
            </a:extLst>
          </p:cNvPr>
          <p:cNvCxnSpPr/>
          <p:nvPr/>
        </p:nvCxnSpPr>
        <p:spPr>
          <a:xfrm>
            <a:off x="4882267" y="3171548"/>
            <a:ext cx="57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B900257C-C835-4A36-9839-7E464123160F}"/>
                  </a:ext>
                </a:extLst>
              </p:cNvPr>
              <p:cNvSpPr txBox="1"/>
              <p:nvPr/>
            </p:nvSpPr>
            <p:spPr>
              <a:xfrm>
                <a:off x="5460911" y="3030814"/>
                <a:ext cx="23089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1350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B900257C-C835-4A36-9839-7E4641231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911" y="3030814"/>
                <a:ext cx="230897" cy="207749"/>
              </a:xfrm>
              <a:prstGeom prst="rect">
                <a:avLst/>
              </a:prstGeom>
              <a:blipFill>
                <a:blip r:embed="rId4"/>
                <a:stretch>
                  <a:fillRect l="-26316" r="-5263" b="-352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582FE8E1-4E81-4E49-99A1-1575BA5F93C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258103" y="4583514"/>
            <a:ext cx="1" cy="35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8DD3A22-A92E-4F5C-9B04-31FB45043E51}"/>
              </a:ext>
            </a:extLst>
          </p:cNvPr>
          <p:cNvSpPr txBox="1"/>
          <p:nvPr/>
        </p:nvSpPr>
        <p:spPr>
          <a:xfrm>
            <a:off x="3919076" y="4876476"/>
            <a:ext cx="9060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minimum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587E4BE-3324-4888-8085-FA743B5AD570}"/>
              </a:ext>
            </a:extLst>
          </p:cNvPr>
          <p:cNvSpPr txBox="1"/>
          <p:nvPr/>
        </p:nvSpPr>
        <p:spPr>
          <a:xfrm>
            <a:off x="4586012" y="2150704"/>
            <a:ext cx="9300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35576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16.3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889079"/>
          </a:xfrm>
        </p:spPr>
        <p:txBody>
          <a:bodyPr>
            <a:noAutofit/>
          </a:bodyPr>
          <a:lstStyle/>
          <a:p>
            <a:pPr algn="just"/>
            <a:r>
              <a:rPr lang="hu-HU" dirty="0"/>
              <a:t>Egy ötelemű minta esetén a mintaelemek összege 155, a mintaelemek négyzeteinek összege 4837. Határozza meg a mintaátlagot és a szórás torzítatlan becslését!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/>
              <p:nvPr/>
            </p:nvSpPr>
            <p:spPr>
              <a:xfrm>
                <a:off x="822959" y="2843182"/>
                <a:ext cx="586526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43182"/>
                <a:ext cx="586526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/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blipFill>
                <a:blip r:embed="rId3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/>
              <p:nvPr/>
            </p:nvSpPr>
            <p:spPr>
              <a:xfrm>
                <a:off x="822959" y="3902258"/>
                <a:ext cx="25151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902258"/>
                <a:ext cx="2515176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/>
              <p:nvPr/>
            </p:nvSpPr>
            <p:spPr>
              <a:xfrm>
                <a:off x="822959" y="4553496"/>
                <a:ext cx="1031008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155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53496"/>
                <a:ext cx="1031008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/>
              <p:nvPr/>
            </p:nvSpPr>
            <p:spPr>
              <a:xfrm>
                <a:off x="822959" y="5302709"/>
                <a:ext cx="5650714" cy="723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4837−5×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155</m:t>
                                      </m:r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302709"/>
                <a:ext cx="5650714" cy="723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13B4991-359B-40B7-8DC1-05A5D1D2EF62}"/>
                  </a:ext>
                </a:extLst>
              </p:cNvPr>
              <p:cNvSpPr txBox="1"/>
              <p:nvPr/>
            </p:nvSpPr>
            <p:spPr>
              <a:xfrm>
                <a:off x="-923684" y="6157336"/>
                <a:ext cx="457200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13B4991-359B-40B7-8DC1-05A5D1D2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3684" y="6157336"/>
                <a:ext cx="4572000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280" y="1384435"/>
            <a:ext cx="8427160" cy="23450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Egy teherautó rakománynyi félliteres üdítőitalból 10 palackot véletlenszerűen kiválasztva és lemérve azok űrtartalmát az alábbi, milliliterben kifejezett értékeket kaptuk: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499, 525, 498, 503, 501, 497, 493, 496, 500, 495.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Ismert, hogy a palackokba töltött üdítőital mennyisége normális eloszlású 3 ml szórással. 95%-os döntési szintet használva vizsgálja meg a gyártó azon állítását, hogy a </a:t>
            </a:r>
            <a:r>
              <a:rPr lang="sv-SE" dirty="0"/>
              <a:t>palackokba átlagosan fél liter üdítőitalt töltöttek!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/>
              <p:nvPr/>
            </p:nvSpPr>
            <p:spPr>
              <a:xfrm>
                <a:off x="479011" y="3690361"/>
                <a:ext cx="27591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𝑚𝑖𝑣𝑒𝑙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𝑎𝑑𝑜𝑡𝑡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1" y="3690361"/>
                <a:ext cx="27591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/>
              <p:nvPr/>
            </p:nvSpPr>
            <p:spPr>
              <a:xfrm>
                <a:off x="479010" y="4059693"/>
                <a:ext cx="754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4059693"/>
                <a:ext cx="7541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/>
              <p:nvPr/>
            </p:nvSpPr>
            <p:spPr>
              <a:xfrm>
                <a:off x="479010" y="4537395"/>
                <a:ext cx="2683639" cy="603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4537395"/>
                <a:ext cx="2683639" cy="603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/>
              <p:nvPr/>
            </p:nvSpPr>
            <p:spPr>
              <a:xfrm>
                <a:off x="479010" y="5249713"/>
                <a:ext cx="2005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=500=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≠500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5249713"/>
                <a:ext cx="2005357" cy="553998"/>
              </a:xfrm>
              <a:prstGeom prst="rect">
                <a:avLst/>
              </a:prstGeom>
              <a:blipFill>
                <a:blip r:embed="rId5"/>
                <a:stretch>
                  <a:fillRect l="-2432" r="-608" b="-7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B7D7CDA-38DE-4B49-97E7-3D74B278A36F}"/>
                  </a:ext>
                </a:extLst>
              </p:cNvPr>
              <p:cNvSpPr txBox="1"/>
              <p:nvPr/>
            </p:nvSpPr>
            <p:spPr>
              <a:xfrm>
                <a:off x="479010" y="5803711"/>
                <a:ext cx="3379926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500.7−500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≈0.7379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B7D7CDA-38DE-4B49-97E7-3D74B278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5803711"/>
                <a:ext cx="3379926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2D1133A-F1C9-4A51-A89C-35679C7CD122}"/>
                  </a:ext>
                </a:extLst>
              </p:cNvPr>
              <p:cNvSpPr txBox="1"/>
              <p:nvPr/>
            </p:nvSpPr>
            <p:spPr>
              <a:xfrm>
                <a:off x="1233181" y="4052019"/>
                <a:ext cx="11710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=500.7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2D1133A-F1C9-4A51-A89C-35679C7CD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81" y="4052019"/>
                <a:ext cx="11710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/>
              <p:nvPr/>
            </p:nvSpPr>
            <p:spPr>
              <a:xfrm>
                <a:off x="4572000" y="3690361"/>
                <a:ext cx="1995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𝑠𝑧𝑖𝑛𝑡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:95%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90361"/>
                <a:ext cx="1995867" cy="276999"/>
              </a:xfrm>
              <a:prstGeom prst="rect">
                <a:avLst/>
              </a:prstGeom>
              <a:blipFill>
                <a:blip r:embed="rId8"/>
                <a:stretch>
                  <a:fillRect l="-2446" r="-3058" b="-130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/>
              <p:nvPr/>
            </p:nvSpPr>
            <p:spPr>
              <a:xfrm>
                <a:off x="4594860" y="4052019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60" y="4052019"/>
                <a:ext cx="931922" cy="276999"/>
              </a:xfrm>
              <a:prstGeom prst="rect">
                <a:avLst/>
              </a:prstGeom>
              <a:blipFill>
                <a:blip r:embed="rId9"/>
                <a:stretch>
                  <a:fillRect l="-3268" r="-6536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/>
              <p:nvPr/>
            </p:nvSpPr>
            <p:spPr>
              <a:xfrm>
                <a:off x="5824522" y="4052019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22" y="4052019"/>
                <a:ext cx="957250" cy="369140"/>
              </a:xfrm>
              <a:prstGeom prst="rect">
                <a:avLst/>
              </a:prstGeom>
              <a:blipFill>
                <a:blip r:embed="rId10"/>
                <a:stretch>
                  <a:fillRect l="-5096" t="-11667" r="-14013" b="-2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/>
              <p:nvPr/>
            </p:nvSpPr>
            <p:spPr>
              <a:xfrm>
                <a:off x="4976263" y="4509189"/>
                <a:ext cx="1777987" cy="400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=0.975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63" y="4509189"/>
                <a:ext cx="1777987" cy="400622"/>
              </a:xfrm>
              <a:prstGeom prst="rect">
                <a:avLst/>
              </a:prstGeom>
              <a:blipFill>
                <a:blip r:embed="rId11"/>
                <a:stretch>
                  <a:fillRect l="-2397" r="-3082" b="-153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/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blipFill>
                <a:blip r:embed="rId1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/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blipFill>
                <a:blip r:embed="rId13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F839A61D-0077-4DD5-BC59-24DFCFA2EDE0}"/>
                  </a:ext>
                </a:extLst>
              </p:cNvPr>
              <p:cNvSpPr txBox="1"/>
              <p:nvPr/>
            </p:nvSpPr>
            <p:spPr>
              <a:xfrm>
                <a:off x="3858936" y="5216110"/>
                <a:ext cx="5126237" cy="941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lfogadjuk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-t </a:t>
                </a:r>
                <a:r>
                  <a:rPr lang="en-US" dirty="0">
                    <a:latin typeface="CMR12"/>
                  </a:rPr>
                  <a:t>95% </a:t>
                </a:r>
                <a:r>
                  <a:rPr lang="hu-HU" dirty="0">
                    <a:latin typeface="CMR12"/>
                  </a:rPr>
                  <a:t>döntési szinten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F839A61D-0077-4DD5-BC59-24DFCFA2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5216110"/>
                <a:ext cx="5126237" cy="941796"/>
              </a:xfrm>
              <a:prstGeom prst="rect">
                <a:avLst/>
              </a:prstGeom>
              <a:blipFill>
                <a:blip r:embed="rId14"/>
                <a:stretch>
                  <a:fillRect l="-2140" t="-77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4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=[499 525 498 503 501 497 493 496 500 495];</a:t>
            </a:r>
          </a:p>
          <a:p>
            <a:r>
              <a:rPr lang="hu-HU" dirty="0"/>
              <a:t>[h,p] = </a:t>
            </a:r>
            <a:r>
              <a:rPr lang="hu-HU" dirty="0" err="1"/>
              <a:t>ztest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,500,3,'</a:t>
            </a:r>
            <a:r>
              <a:rPr lang="hu-HU" dirty="0" err="1"/>
              <a:t>Alpha</a:t>
            </a:r>
            <a:r>
              <a:rPr lang="hu-HU" dirty="0"/>
              <a:t>',0.05,'</a:t>
            </a:r>
            <a:r>
              <a:rPr lang="hu-HU" dirty="0" err="1"/>
              <a:t>Tail</a:t>
            </a:r>
            <a:r>
              <a:rPr lang="hu-HU" dirty="0"/>
              <a:t>','</a:t>
            </a:r>
            <a:r>
              <a:rPr lang="hu-HU" dirty="0" err="1"/>
              <a:t>both</a:t>
            </a:r>
            <a:r>
              <a:rPr lang="hu-HU" dirty="0"/>
              <a:t>')</a:t>
            </a:r>
          </a:p>
          <a:p>
            <a:r>
              <a:rPr lang="hu-HU" dirty="0" err="1"/>
              <a:t>alpha</a:t>
            </a:r>
            <a:r>
              <a:rPr lang="hu-HU" dirty="0"/>
              <a:t> = 0.05;</a:t>
            </a:r>
          </a:p>
          <a:p>
            <a:r>
              <a:rPr lang="hu-HU" dirty="0"/>
              <a:t>x=-3:0.01:3;</a:t>
            </a:r>
          </a:p>
          <a:p>
            <a:r>
              <a:rPr lang="hu-HU" dirty="0" err="1"/>
              <a:t>plot</a:t>
            </a:r>
            <a:r>
              <a:rPr lang="hu-HU" dirty="0"/>
              <a:t>(x,</a:t>
            </a:r>
            <a:r>
              <a:rPr lang="hu-HU" dirty="0" err="1"/>
              <a:t>normpdf</a:t>
            </a:r>
            <a:r>
              <a:rPr lang="hu-HU" dirty="0"/>
              <a:t>(</a:t>
            </a:r>
            <a:r>
              <a:rPr lang="hu-HU" dirty="0" err="1"/>
              <a:t>x</a:t>
            </a:r>
            <a:r>
              <a:rPr lang="hu-HU" dirty="0"/>
              <a:t>))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z_</a:t>
            </a:r>
            <a:r>
              <a:rPr lang="hu-HU" dirty="0" err="1"/>
              <a:t>alpha</a:t>
            </a:r>
            <a:r>
              <a:rPr lang="hu-HU" dirty="0"/>
              <a:t>_2 = </a:t>
            </a:r>
            <a:r>
              <a:rPr lang="hu-HU" dirty="0" err="1"/>
              <a:t>norminv</a:t>
            </a:r>
            <a:r>
              <a:rPr lang="hu-HU" dirty="0"/>
              <a:t>(1-alpha/2);</a:t>
            </a:r>
          </a:p>
          <a:p>
            <a:r>
              <a:rPr lang="hu-HU" dirty="0" err="1"/>
              <a:t>area</a:t>
            </a:r>
            <a:r>
              <a:rPr lang="hu-HU" dirty="0"/>
              <a:t>(</a:t>
            </a:r>
            <a:r>
              <a:rPr lang="hu-HU" dirty="0" err="1"/>
              <a:t>-z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_2:0.01:z_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normpdf</a:t>
            </a:r>
            <a:r>
              <a:rPr lang="hu-HU" dirty="0"/>
              <a:t>(</a:t>
            </a:r>
            <a:r>
              <a:rPr lang="hu-HU" dirty="0" err="1"/>
              <a:t>-z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</a:t>
            </a:r>
            <a:r>
              <a:rPr lang="hu-HU" dirty="0" err="1"/>
              <a:t>2</a:t>
            </a:r>
            <a:r>
              <a:rPr lang="hu-HU" dirty="0"/>
              <a:t>:0.01:z_</a:t>
            </a:r>
            <a:r>
              <a:rPr lang="hu-HU" dirty="0" err="1"/>
              <a:t>alpha</a:t>
            </a:r>
            <a:r>
              <a:rPr lang="hu-HU" dirty="0"/>
              <a:t>_2),'</a:t>
            </a:r>
            <a:r>
              <a:rPr lang="hu-HU" dirty="0" err="1"/>
              <a:t>FaceColor</a:t>
            </a:r>
            <a:r>
              <a:rPr lang="hu-HU" dirty="0"/>
              <a:t>','g')</a:t>
            </a:r>
          </a:p>
          <a:p>
            <a:r>
              <a:rPr lang="hu-HU" dirty="0"/>
              <a:t>hold </a:t>
            </a:r>
            <a:r>
              <a:rPr lang="hu-HU" dirty="0" err="1"/>
              <a:t>off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90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70900"/>
            <a:ext cx="7543800" cy="4987100"/>
          </a:xfrm>
        </p:spPr>
        <p:txBody>
          <a:bodyPr>
            <a:noAutofit/>
          </a:bodyPr>
          <a:lstStyle/>
          <a:p>
            <a:pPr algn="just"/>
            <a:r>
              <a:rPr lang="hu-HU" sz="1800" b="0" i="0" u="none" strike="noStrike" baseline="0" dirty="0">
                <a:latin typeface="CMTI12"/>
              </a:rPr>
              <a:t>Egy gabonaraktárban </a:t>
            </a:r>
            <a:r>
              <a:rPr lang="hu-HU" sz="1800" b="0" i="0" u="none" strike="noStrike" baseline="0" dirty="0">
                <a:latin typeface="CMR12"/>
              </a:rPr>
              <a:t>60 </a:t>
            </a:r>
            <a:r>
              <a:rPr lang="hu-HU" sz="1800" b="0" i="0" u="none" strike="noStrike" baseline="0" dirty="0">
                <a:latin typeface="CMTI12"/>
              </a:rPr>
              <a:t>kg-os kiszerelésben búzát csomagolnak. A havi minőségellenőrzés során azt is meg akarták vizsgálni, hogy a raktárból kikerülő zsákokban tényleg </a:t>
            </a:r>
            <a:r>
              <a:rPr lang="hu-HU" sz="1800" b="0" i="0" u="none" strike="noStrike" baseline="0" dirty="0">
                <a:latin typeface="CMR12"/>
              </a:rPr>
              <a:t>60</a:t>
            </a:r>
            <a:r>
              <a:rPr lang="hu-HU" sz="1800" b="0" i="0" u="none" strike="noStrike" baseline="0" dirty="0">
                <a:latin typeface="CMTI12"/>
              </a:rPr>
              <a:t>kg búza van-e, ezért lemértek tíz darab véletlenül kiválasztott zsákot. Eredményül a </a:t>
            </a:r>
            <a:r>
              <a:rPr lang="nb-NO" sz="1800" b="0" i="0" u="none" strike="noStrike" baseline="0" dirty="0">
                <a:latin typeface="CMTI12"/>
              </a:rPr>
              <a:t>következőket kapták: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60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2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4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58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8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6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64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7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62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5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66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59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65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62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hu-HU" sz="1800" b="0" i="0" u="none" strike="noStrike" baseline="0" dirty="0">
                <a:latin typeface="CMMI12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latin typeface="CMTI12"/>
              </a:rPr>
              <a:t>Hipotéziseit és az adatokra vonatkozó feltételeit pontosan megfogalmazva döntsön </a:t>
            </a:r>
            <a:r>
              <a:rPr lang="hu-HU" sz="1800" b="0" i="0" u="none" strike="noStrike" baseline="0" dirty="0">
                <a:latin typeface="CMR12"/>
              </a:rPr>
              <a:t>95</a:t>
            </a:r>
            <a:r>
              <a:rPr lang="hu-HU" sz="1800" b="0" i="0" u="none" strike="noStrike" baseline="0" dirty="0">
                <a:latin typeface="CMTI12"/>
              </a:rPr>
              <a:t>%-os szinten, a zsákok átlagos töltőtömege tényleg </a:t>
            </a:r>
            <a:r>
              <a:rPr lang="hu-HU" sz="1800" b="0" i="0" u="none" strike="noStrike" baseline="0" dirty="0">
                <a:latin typeface="CMR12"/>
              </a:rPr>
              <a:t>60 </a:t>
            </a:r>
            <a:r>
              <a:rPr lang="hu-HU" sz="1800" b="0" i="0" u="none" strike="noStrike" baseline="0" dirty="0">
                <a:latin typeface="CMTI12"/>
              </a:rPr>
              <a:t>kg-e!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084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/>
              <p:nvPr/>
            </p:nvSpPr>
            <p:spPr>
              <a:xfrm>
                <a:off x="822960" y="1883328"/>
                <a:ext cx="1045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=62.54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83328"/>
                <a:ext cx="1045735" cy="276999"/>
              </a:xfrm>
              <a:prstGeom prst="rect">
                <a:avLst/>
              </a:prstGeom>
              <a:blipFill>
                <a:blip r:embed="rId2"/>
                <a:stretch>
                  <a:fillRect l="-2907" r="-5233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/>
              <p:nvPr/>
            </p:nvSpPr>
            <p:spPr>
              <a:xfrm>
                <a:off x="5025844" y="1887491"/>
                <a:ext cx="18755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≠60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44" y="1887491"/>
                <a:ext cx="1875513" cy="553998"/>
              </a:xfrm>
              <a:prstGeom prst="rect">
                <a:avLst/>
              </a:prstGeom>
              <a:blipFill>
                <a:blip r:embed="rId3"/>
                <a:stretch>
                  <a:fillRect l="-2273" r="-974" b="-65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4DA0F94-9540-409D-A9AF-8B06CE6998BE}"/>
                  </a:ext>
                </a:extLst>
              </p:cNvPr>
              <p:cNvSpPr txBox="1"/>
              <p:nvPr/>
            </p:nvSpPr>
            <p:spPr>
              <a:xfrm>
                <a:off x="822958" y="2381349"/>
                <a:ext cx="1760849" cy="683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4DA0F94-9540-409D-A9AF-8B06CE69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381349"/>
                <a:ext cx="1760849" cy="683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/>
              <p:nvPr/>
            </p:nvSpPr>
            <p:spPr>
              <a:xfrm>
                <a:off x="822956" y="3064421"/>
                <a:ext cx="5737235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≈6.29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6" y="3064421"/>
                <a:ext cx="5737235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A42BD1FE-0237-41F9-8E34-0809E2168D82}"/>
                  </a:ext>
                </a:extLst>
              </p:cNvPr>
              <p:cNvSpPr txBox="1"/>
              <p:nvPr/>
            </p:nvSpPr>
            <p:spPr>
              <a:xfrm>
                <a:off x="7626430" y="3244334"/>
                <a:ext cx="11400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≈2.51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A42BD1FE-0237-41F9-8E34-0809E216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430" y="3244334"/>
                <a:ext cx="11400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/>
              <p:nvPr/>
            </p:nvSpPr>
            <p:spPr>
              <a:xfrm>
                <a:off x="817417" y="4151852"/>
                <a:ext cx="259378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62.54−60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2.51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≈3.2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7" y="4151852"/>
                <a:ext cx="259378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/>
              <p:nvPr/>
            </p:nvSpPr>
            <p:spPr>
              <a:xfrm>
                <a:off x="823253" y="4915509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" y="4915509"/>
                <a:ext cx="931922" cy="276999"/>
              </a:xfrm>
              <a:prstGeom prst="rect">
                <a:avLst/>
              </a:prstGeom>
              <a:blipFill>
                <a:blip r:embed="rId8"/>
                <a:stretch>
                  <a:fillRect l="-3268" r="-6536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/>
              <p:nvPr/>
            </p:nvSpPr>
            <p:spPr>
              <a:xfrm>
                <a:off x="2099643" y="4869438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43" y="4869438"/>
                <a:ext cx="957250" cy="369140"/>
              </a:xfrm>
              <a:prstGeom prst="rect">
                <a:avLst/>
              </a:prstGeom>
              <a:blipFill>
                <a:blip r:embed="rId9"/>
                <a:stretch>
                  <a:fillRect l="-5096" t="-11667" r="-14013" b="-2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/>
              <p:nvPr/>
            </p:nvSpPr>
            <p:spPr>
              <a:xfrm>
                <a:off x="817417" y="5192508"/>
                <a:ext cx="2147164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=2.2622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7" y="5192508"/>
                <a:ext cx="2147164" cy="492955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3DA1013-BB82-48B4-ADD7-3240A482673B}"/>
                  </a:ext>
                </a:extLst>
              </p:cNvPr>
              <p:cNvSpPr txBox="1"/>
              <p:nvPr/>
            </p:nvSpPr>
            <p:spPr>
              <a:xfrm>
                <a:off x="450593" y="5865577"/>
                <a:ext cx="1029834" cy="400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3DA1013-BB82-48B4-ADD7-3240A4826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3" y="5865577"/>
                <a:ext cx="1029834" cy="400622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A47297A-227F-4FE1-8670-A57A3F5B5C90}"/>
                  </a:ext>
                </a:extLst>
              </p:cNvPr>
              <p:cNvSpPr txBox="1"/>
              <p:nvPr/>
            </p:nvSpPr>
            <p:spPr>
              <a:xfrm>
                <a:off x="1405572" y="5830746"/>
                <a:ext cx="2075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lutas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tjuk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-t</a:t>
                </a:r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A47297A-227F-4FE1-8670-A57A3F5B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72" y="5830746"/>
                <a:ext cx="2075859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2" grpId="0"/>
      <p:bldP spid="16" grpId="0"/>
      <p:bldP spid="17" grpId="0"/>
      <p:bldP spid="18" grpId="0"/>
      <p:bldP spid="19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A0E00656-D178-4FDC-A298-FD029D350060}" vid="{1D7F7FBC-A692-4245-91FC-43BE4C21ECA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12849</TotalTime>
  <Words>1059</Words>
  <Application>Microsoft Office PowerPoint</Application>
  <PresentationFormat>Diavetítés a képernyőre (4:3 oldalarány)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Calibri</vt:lpstr>
      <vt:lpstr>Cambria</vt:lpstr>
      <vt:lpstr>Cambria Math</vt:lpstr>
      <vt:lpstr>CMMI12</vt:lpstr>
      <vt:lpstr>CMR12</vt:lpstr>
      <vt:lpstr>CMTI12</vt:lpstr>
      <vt:lpstr>Wingdings</vt:lpstr>
      <vt:lpstr>matek diaminta</vt:lpstr>
      <vt:lpstr>Alkalmazott statisztika, Valószínűségszámítás és statisztika</vt:lpstr>
      <vt:lpstr>Boxplot</vt:lpstr>
      <vt:lpstr>Feladat 1.</vt:lpstr>
      <vt:lpstr>PowerPoint-bemutató</vt:lpstr>
      <vt:lpstr>Gyakorlat 16.3 </vt:lpstr>
      <vt:lpstr>Gyakorlat 16.4 (M1) </vt:lpstr>
      <vt:lpstr>Gyakorlat 16.4 (M1) </vt:lpstr>
      <vt:lpstr>Gyakorlat 16.8 (M2) </vt:lpstr>
      <vt:lpstr>Gyakorlat 16.8 (M2) </vt:lpstr>
      <vt:lpstr>Gyakorlat 16.8 (M2) </vt:lpstr>
      <vt:lpstr>Exam</vt:lpstr>
      <vt:lpstr>Stock</vt:lpstr>
      <vt:lpstr>Patient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Eszter Urbán</cp:lastModifiedBy>
  <cp:revision>157</cp:revision>
  <dcterms:created xsi:type="dcterms:W3CDTF">2020-09-02T07:49:18Z</dcterms:created>
  <dcterms:modified xsi:type="dcterms:W3CDTF">2022-11-27T20:00:01Z</dcterms:modified>
</cp:coreProperties>
</file>