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Átellenes sarkain kerekített téglalap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3" name="Kép hely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hu-H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Kép beszúrásához kattintson az ikonra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Átellenes sarkain kerekített téglalap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842F1FA-80CC-434A-BE8A-F45DDBB29DF0}" type="datetimeFigureOut">
              <a:rPr lang="hu-HU" smtClean="0"/>
              <a:t>2020.03.19.</a:t>
            </a:fld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D55FAB8-2527-4158-95F0-38D4FD5D9A5C}" type="slidenum">
              <a:rPr lang="hu-HU" smtClean="0"/>
              <a:t>‹#›</a:t>
            </a:fld>
            <a:endParaRPr lang="hu-HU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Semmelweis </a:t>
            </a:r>
            <a:r>
              <a:rPr lang="hu-HU" dirty="0" smtClean="0"/>
              <a:t>Ignác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Buda</a:t>
            </a:r>
            <a:r>
              <a:rPr lang="hu-HU" dirty="0" smtClean="0"/>
              <a:t>, 1818. július </a:t>
            </a:r>
            <a:r>
              <a:rPr lang="hu-HU" dirty="0" smtClean="0"/>
              <a:t>1.</a:t>
            </a:r>
          </a:p>
          <a:p>
            <a:r>
              <a:rPr lang="hu-HU" dirty="0" smtClean="0"/>
              <a:t>Döbling</a:t>
            </a:r>
            <a:r>
              <a:rPr lang="hu-HU" dirty="0" smtClean="0"/>
              <a:t>, 1865. augusztus 13</a:t>
            </a:r>
            <a:r>
              <a:rPr lang="hu-HU" dirty="0" smtClean="0"/>
              <a:t>. </a:t>
            </a:r>
            <a:r>
              <a:rPr lang="hu-HU" dirty="0" smtClean="0"/>
              <a:t>magyar </a:t>
            </a:r>
            <a:r>
              <a:rPr lang="hu-HU" dirty="0" smtClean="0"/>
              <a:t>orvos</a:t>
            </a:r>
            <a:endParaRPr lang="hu-HU" dirty="0" smtClean="0"/>
          </a:p>
          <a:p>
            <a:r>
              <a:rPr lang="hu-HU" dirty="0" smtClean="0"/>
              <a:t>„az </a:t>
            </a:r>
            <a:r>
              <a:rPr lang="hu-HU" dirty="0" smtClean="0"/>
              <a:t>anyák megmentője</a:t>
            </a:r>
            <a:r>
              <a:rPr lang="hu-HU" dirty="0" smtClean="0"/>
              <a:t>"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Tanulmányai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3"/>
          </p:nvPr>
        </p:nvSpPr>
        <p:spPr>
          <a:xfrm>
            <a:off x="4286248" y="1500174"/>
            <a:ext cx="5143536" cy="639762"/>
          </a:xfrm>
        </p:spPr>
        <p:txBody>
          <a:bodyPr/>
          <a:lstStyle/>
          <a:p>
            <a:r>
              <a:rPr lang="hu-HU" sz="1600" dirty="0" smtClean="0"/>
              <a:t>budai Egyetemi Katolikus Gimnáziumban</a:t>
            </a:r>
            <a:endParaRPr lang="hu-HU" sz="16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>
          <a:xfrm>
            <a:off x="457200" y="1428736"/>
            <a:ext cx="4040188" cy="4875227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 középiskolai tanulmányokat a székesfehérvári Ciszterci Szent István Gimnáziumban és a budai Egyetemi Katolikus Gimnáziumban végezte el.</a:t>
            </a:r>
          </a:p>
          <a:p>
            <a:r>
              <a:rPr lang="hu-HU" dirty="0" smtClean="0"/>
              <a:t>Egyetemi tanulmányait </a:t>
            </a:r>
            <a:r>
              <a:rPr lang="hu-HU" dirty="0" smtClean="0"/>
              <a:t>1837 őszén </a:t>
            </a:r>
            <a:r>
              <a:rPr lang="hu-HU" dirty="0" smtClean="0"/>
              <a:t>a bécsi jogi fakultáson kezdte, majd még abban a tanévben átiratkozott az orvosi </a:t>
            </a:r>
            <a:r>
              <a:rPr lang="hu-HU" dirty="0" smtClean="0"/>
              <a:t>karra majd</a:t>
            </a:r>
            <a:r>
              <a:rPr lang="hu-HU" dirty="0" smtClean="0"/>
              <a:t> 1839 és 1841 között a Mária Terézia </a:t>
            </a:r>
            <a:r>
              <a:rPr lang="hu-HU" dirty="0" smtClean="0"/>
              <a:t>pesti </a:t>
            </a:r>
            <a:r>
              <a:rPr lang="hu-HU" dirty="0" smtClean="0"/>
              <a:t>egyetem </a:t>
            </a:r>
            <a:r>
              <a:rPr lang="hu-HU" dirty="0" smtClean="0"/>
              <a:t>hallgatója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10" name="Tartalom helye 9" descr="Egyetemi_Katolikus_Gimnázium._-_Budapešť_0593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000628" y="2143116"/>
            <a:ext cx="2956322" cy="39417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gyermekágyi láz megfékezése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half" idx="3"/>
          </p:nvPr>
        </p:nvSpPr>
        <p:spPr>
          <a:xfrm>
            <a:off x="4643438" y="2143116"/>
            <a:ext cx="4041775" cy="639762"/>
          </a:xfrm>
        </p:spPr>
        <p:txBody>
          <a:bodyPr/>
          <a:lstStyle/>
          <a:p>
            <a:r>
              <a:rPr lang="hu-HU" sz="1600" dirty="0" smtClean="0"/>
              <a:t>A </a:t>
            </a:r>
            <a:r>
              <a:rPr lang="hu-HU" sz="1600" dirty="0" smtClean="0"/>
              <a:t>gyermekágyi </a:t>
            </a:r>
            <a:r>
              <a:rPr lang="hu-HU" sz="1600" dirty="0" smtClean="0"/>
              <a:t>lázat okozó</a:t>
            </a:r>
            <a:r>
              <a:rPr lang="hu-HU" sz="1600" dirty="0" smtClean="0"/>
              <a:t> </a:t>
            </a:r>
            <a:r>
              <a:rPr lang="hu-HU" sz="1600" dirty="0" err="1" smtClean="0"/>
              <a:t>Streptococcus</a:t>
            </a:r>
            <a:r>
              <a:rPr lang="hu-HU" sz="1600" dirty="0" smtClean="0"/>
              <a:t> </a:t>
            </a:r>
            <a:r>
              <a:rPr lang="hu-HU" sz="1600" dirty="0" err="1" smtClean="0"/>
              <a:t>pyogenes</a:t>
            </a:r>
            <a:r>
              <a:rPr lang="hu-HU" sz="1600" dirty="0" smtClean="0"/>
              <a:t> 900x-os nagyításban</a:t>
            </a:r>
            <a:endParaRPr lang="hu-HU" sz="160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>
          <a:xfrm>
            <a:off x="457200" y="1428736"/>
            <a:ext cx="4040188" cy="4875227"/>
          </a:xfrm>
        </p:spPr>
        <p:txBody>
          <a:bodyPr>
            <a:normAutofit/>
          </a:bodyPr>
          <a:lstStyle/>
          <a:p>
            <a:r>
              <a:rPr lang="hu-HU" dirty="0" smtClean="0"/>
              <a:t>Rájött, hogy a </a:t>
            </a:r>
            <a:r>
              <a:rPr lang="hu-HU" dirty="0" smtClean="0"/>
              <a:t>gyermekágyi lázat az </a:t>
            </a:r>
            <a:r>
              <a:rPr lang="hu-HU" dirty="0" smtClean="0"/>
              <a:t>orvosok </a:t>
            </a:r>
            <a:r>
              <a:rPr lang="hu-HU" dirty="0" smtClean="0"/>
              <a:t>okozták </a:t>
            </a:r>
            <a:r>
              <a:rPr lang="hu-HU" dirty="0" smtClean="0"/>
              <a:t>azzal, hogy boncolás után átjártak </a:t>
            </a:r>
            <a:r>
              <a:rPr lang="hu-HU" dirty="0" smtClean="0"/>
              <a:t>a szülészeti </a:t>
            </a:r>
            <a:r>
              <a:rPr lang="hu-HU" dirty="0" smtClean="0"/>
              <a:t>osztályára, és ott fertőtlenítetlen kézzel vizsgálták a várandósokat. 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hu-HU" dirty="0" smtClean="0"/>
              <a:t> klórmész-oldatos kézmosást Semmelweis antiszeptikumként ajánlotta kollégáinak. </a:t>
            </a:r>
            <a:endParaRPr lang="hu-HU" dirty="0"/>
          </a:p>
        </p:txBody>
      </p:sp>
      <p:pic>
        <p:nvPicPr>
          <p:cNvPr id="5" name="Tartalom helye 4" descr="Streptococcus_pyogenes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3438" y="2786058"/>
            <a:ext cx="4041775" cy="289275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kísérleti kóroktan </a:t>
            </a:r>
            <a:r>
              <a:rPr lang="hu-HU" dirty="0" smtClean="0"/>
              <a:t>megalapítója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Korszakalkotó </a:t>
            </a:r>
            <a:r>
              <a:rPr lang="hu-HU" dirty="0" smtClean="0"/>
              <a:t>módon vett kilenc házinyulat, majd a gyermekágyi lázban elhunytaktól vett szövetkaparékkal megfertőzte őket. Mind a kilenc állat a betegség jellemző tüneteivel elhullott. </a:t>
            </a:r>
            <a:endParaRPr lang="hu-HU" dirty="0" smtClean="0"/>
          </a:p>
          <a:p>
            <a:r>
              <a:rPr lang="hu-HU" dirty="0" smtClean="0"/>
              <a:t>Ezzel </a:t>
            </a:r>
            <a:r>
              <a:rPr lang="hu-HU" dirty="0" smtClean="0"/>
              <a:t>megcáfolta a kór okainak ma már nevetséges „tudományos </a:t>
            </a:r>
            <a:r>
              <a:rPr lang="hu-HU" dirty="0" smtClean="0"/>
              <a:t>magyarázatait”. </a:t>
            </a:r>
          </a:p>
          <a:p>
            <a:r>
              <a:rPr lang="hu-HU" dirty="0" smtClean="0"/>
              <a:t>Semmelweis </a:t>
            </a:r>
            <a:r>
              <a:rPr lang="hu-HU" dirty="0" smtClean="0"/>
              <a:t>így </a:t>
            </a:r>
            <a:r>
              <a:rPr lang="hu-HU" dirty="0" smtClean="0"/>
              <a:t>úttörője </a:t>
            </a:r>
            <a:r>
              <a:rPr lang="hu-HU" dirty="0" smtClean="0"/>
              <a:t>volt a kísérleti kóroktan </a:t>
            </a:r>
            <a:r>
              <a:rPr lang="hu-HU" dirty="0" smtClean="0"/>
              <a:t>megalapításának.</a:t>
            </a:r>
            <a:endParaRPr lang="hu-HU" dirty="0"/>
          </a:p>
        </p:txBody>
      </p:sp>
      <p:pic>
        <p:nvPicPr>
          <p:cNvPr id="5" name="Tartalom helye 4" descr="Semmelweis_Ignác-00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500174"/>
            <a:ext cx="3874901" cy="47711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Publikációi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1858-ban, </a:t>
            </a:r>
            <a:r>
              <a:rPr lang="hu-HU" dirty="0" smtClean="0"/>
              <a:t>Orvosi </a:t>
            </a:r>
            <a:r>
              <a:rPr lang="hu-HU" dirty="0" smtClean="0"/>
              <a:t>Hetilapban </a:t>
            </a:r>
            <a:r>
              <a:rPr lang="hu-HU" i="1" dirty="0" smtClean="0"/>
              <a:t>A gyermekágyi láz kóroktana</a:t>
            </a:r>
            <a:r>
              <a:rPr lang="hu-HU" dirty="0" smtClean="0"/>
              <a:t> címmel publikálta </a:t>
            </a:r>
            <a:r>
              <a:rPr lang="hu-HU" dirty="0" smtClean="0"/>
              <a:t>felfedezését.</a:t>
            </a:r>
            <a:endParaRPr lang="hu-HU" dirty="0" smtClean="0"/>
          </a:p>
          <a:p>
            <a:r>
              <a:rPr lang="hu-HU" dirty="0" smtClean="0"/>
              <a:t>1860-ban </a:t>
            </a:r>
            <a:r>
              <a:rPr lang="hu-HU" dirty="0" smtClean="0"/>
              <a:t>Bécsben adatta ki 1861-es évszámmal </a:t>
            </a:r>
            <a:r>
              <a:rPr lang="hu-HU" dirty="0" smtClean="0"/>
              <a:t>megjelenő</a:t>
            </a:r>
            <a:r>
              <a:rPr lang="hu-HU" dirty="0" smtClean="0"/>
              <a:t>, német nyelvű könyvét </a:t>
            </a:r>
            <a:r>
              <a:rPr lang="hu-HU" dirty="0" smtClean="0"/>
              <a:t>A gyermekágyi láz kóroktana, fogalma és megelőzése címmel. </a:t>
            </a:r>
            <a:endParaRPr lang="hu-HU" dirty="0" smtClean="0"/>
          </a:p>
          <a:p>
            <a:r>
              <a:rPr lang="hu-HU" dirty="0" smtClean="0"/>
              <a:t>1862-ben százoldalas, nyomtatott nyílt levélben fordult a szülészorvosokhoz</a:t>
            </a:r>
            <a:r>
              <a:rPr lang="hu-HU" dirty="0" smtClean="0"/>
              <a:t>.</a:t>
            </a:r>
            <a:endParaRPr lang="hu-HU" dirty="0" smtClean="0"/>
          </a:p>
        </p:txBody>
      </p:sp>
      <p:pic>
        <p:nvPicPr>
          <p:cNvPr id="5" name="Tartalom helye 4" descr="Ignaz_Semmelweis_1861_Etiology_front_pag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9755" y="1646238"/>
            <a:ext cx="3375489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Forrás: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 smtClean="0"/>
              <a:t>Wikipédia</a:t>
            </a:r>
            <a:endParaRPr lang="hu-HU" dirty="0" smtClean="0"/>
          </a:p>
          <a:p>
            <a:r>
              <a:rPr lang="hu-HU" dirty="0" err="1" smtClean="0"/>
              <a:t>semmelweisi.hu</a:t>
            </a:r>
            <a:r>
              <a:rPr lang="hu-HU" dirty="0" smtClean="0"/>
              <a:t>/</a:t>
            </a:r>
            <a:r>
              <a:rPr lang="hu-HU" dirty="0" err="1" smtClean="0"/>
              <a:t>életörténete</a:t>
            </a:r>
            <a:endParaRPr lang="hu-HU" dirty="0" smtClean="0"/>
          </a:p>
          <a:p>
            <a:r>
              <a:rPr lang="hu-HU" dirty="0" err="1" smtClean="0"/>
              <a:t>é</a:t>
            </a:r>
            <a:r>
              <a:rPr lang="hu-HU" dirty="0" err="1" smtClean="0"/>
              <a:t>rettségi.hu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615793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1472" y="1571612"/>
            <a:ext cx="62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hu-HU" sz="2800" dirty="0" err="1"/>
              <a:t>Készitette</a:t>
            </a:r>
            <a:r>
              <a:rPr lang="hu-HU" sz="2800" dirty="0"/>
              <a:t>: Urbán Eszter 11.D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űhely">
  <a:themeElements>
    <a:clrScheme name="Metró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űhel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űhel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74</TotalTime>
  <Words>116</Words>
  <Application>Microsoft Office PowerPoint</Application>
  <PresentationFormat>Diavetítés a képernyőre (4:3 oldalarány)</PresentationFormat>
  <Paragraphs>26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Műhely</vt:lpstr>
      <vt:lpstr>Semmelweis Ignác</vt:lpstr>
      <vt:lpstr>Tanulmányai</vt:lpstr>
      <vt:lpstr>A gyermekágyi láz megfékezése</vt:lpstr>
      <vt:lpstr>A kísérleti kóroktan megalapítója</vt:lpstr>
      <vt:lpstr>Publikációi</vt:lpstr>
      <vt:lpstr>Forrás: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User</dc:creator>
  <cp:lastModifiedBy>User</cp:lastModifiedBy>
  <cp:revision>12</cp:revision>
  <dcterms:created xsi:type="dcterms:W3CDTF">2020-03-19T12:02:00Z</dcterms:created>
  <dcterms:modified xsi:type="dcterms:W3CDTF">2020-03-19T13:16:24Z</dcterms:modified>
</cp:coreProperties>
</file>