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74" autoAdjust="0"/>
  </p:normalViewPr>
  <p:slideViewPr>
    <p:cSldViewPr>
      <p:cViewPr varScale="1">
        <p:scale>
          <a:sx n="51" d="100"/>
          <a:sy n="51" d="100"/>
        </p:scale>
        <p:origin x="-6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5F26A-34E1-430C-8A4F-4FA9A56371C5}" type="datetimeFigureOut">
              <a:rPr lang="hu-HU" smtClean="0"/>
              <a:t>2019.04.13.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6CD2-B6CB-4912-8B46-0ACA7078EFC0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06CD2-B6CB-4912-8B46-0ACA7078EFC0}" type="slidenum">
              <a:rPr lang="hu-HU" smtClean="0"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2019.04.13.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Georg Simon Ohm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286676" cy="1752600"/>
          </a:xfrm>
        </p:spPr>
        <p:txBody>
          <a:bodyPr>
            <a:normAutofit/>
          </a:bodyPr>
          <a:lstStyle/>
          <a:p>
            <a:r>
              <a:rPr lang="hu-HU" dirty="0" err="1" smtClean="0">
                <a:solidFill>
                  <a:schemeClr val="tx1"/>
                </a:solidFill>
              </a:rPr>
              <a:t>Erlangen</a:t>
            </a:r>
            <a:r>
              <a:rPr lang="hu-HU" dirty="0" smtClean="0">
                <a:solidFill>
                  <a:schemeClr val="tx1"/>
                </a:solidFill>
              </a:rPr>
              <a:t>,</a:t>
            </a:r>
            <a:r>
              <a:rPr lang="hu-HU" dirty="0" smtClean="0">
                <a:solidFill>
                  <a:schemeClr val="tx1"/>
                </a:solidFill>
              </a:rPr>
              <a:t> </a:t>
            </a:r>
            <a:r>
              <a:rPr lang="hu-HU" dirty="0" smtClean="0">
                <a:solidFill>
                  <a:schemeClr val="tx1"/>
                </a:solidFill>
              </a:rPr>
              <a:t>1789.</a:t>
            </a:r>
            <a:r>
              <a:rPr lang="hu-HU" dirty="0" smtClean="0">
                <a:solidFill>
                  <a:schemeClr val="tx1"/>
                </a:solidFill>
              </a:rPr>
              <a:t> </a:t>
            </a:r>
            <a:r>
              <a:rPr lang="hu-HU" dirty="0" smtClean="0">
                <a:solidFill>
                  <a:schemeClr val="tx1"/>
                </a:solidFill>
              </a:rPr>
              <a:t>március 16.</a:t>
            </a:r>
            <a:r>
              <a:rPr lang="hu-HU" dirty="0" smtClean="0">
                <a:solidFill>
                  <a:schemeClr val="tx1"/>
                </a:solidFill>
              </a:rPr>
              <a:t> </a:t>
            </a:r>
            <a:r>
              <a:rPr lang="hu-HU" dirty="0" smtClean="0">
                <a:solidFill>
                  <a:schemeClr val="tx1"/>
                </a:solidFill>
              </a:rPr>
              <a:t>-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München,</a:t>
            </a:r>
            <a:r>
              <a:rPr lang="hu-HU" dirty="0" smtClean="0">
                <a:solidFill>
                  <a:schemeClr val="tx1"/>
                </a:solidFill>
              </a:rPr>
              <a:t> </a:t>
            </a:r>
            <a:r>
              <a:rPr lang="hu-HU" dirty="0" smtClean="0">
                <a:solidFill>
                  <a:schemeClr val="tx1"/>
                </a:solidFill>
              </a:rPr>
              <a:t>1854.</a:t>
            </a:r>
            <a:r>
              <a:rPr lang="hu-HU" dirty="0" smtClean="0">
                <a:solidFill>
                  <a:schemeClr val="tx1"/>
                </a:solidFill>
              </a:rPr>
              <a:t> j</a:t>
            </a:r>
            <a:r>
              <a:rPr lang="hu-HU" dirty="0" smtClean="0">
                <a:solidFill>
                  <a:schemeClr val="tx1"/>
                </a:solidFill>
              </a:rPr>
              <a:t>úlius 6.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Német fizikus és</a:t>
            </a:r>
            <a:r>
              <a:rPr lang="hu-HU" dirty="0" smtClean="0">
                <a:solidFill>
                  <a:schemeClr val="tx1"/>
                </a:solidFill>
              </a:rPr>
              <a:t> </a:t>
            </a:r>
            <a:r>
              <a:rPr lang="hu-HU" dirty="0" smtClean="0">
                <a:solidFill>
                  <a:schemeClr val="tx1"/>
                </a:solidFill>
              </a:rPr>
              <a:t>matematikus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0" y="1285860"/>
            <a:ext cx="4114800" cy="5072098"/>
          </a:xfrm>
        </p:spPr>
        <p:txBody>
          <a:bodyPr>
            <a:normAutofit/>
          </a:bodyPr>
          <a:lstStyle/>
          <a:p>
            <a:r>
              <a:rPr lang="hu-HU" dirty="0" smtClean="0"/>
              <a:t>1826 Ohm törvény</a:t>
            </a:r>
          </a:p>
          <a:p>
            <a:r>
              <a:rPr lang="hu-HU" dirty="0" smtClean="0"/>
              <a:t>Berlinben tanít</a:t>
            </a:r>
          </a:p>
          <a:p>
            <a:r>
              <a:rPr lang="hu-HU" dirty="0" smtClean="0"/>
              <a:t>Hangtannal is foglalkozott</a:t>
            </a:r>
          </a:p>
          <a:p>
            <a:r>
              <a:rPr lang="hu-HU" dirty="0" smtClean="0"/>
              <a:t>N</a:t>
            </a:r>
            <a:r>
              <a:rPr lang="hu-HU" dirty="0" smtClean="0"/>
              <a:t>ürnbergi műegyetem igazgatója</a:t>
            </a:r>
          </a:p>
          <a:p>
            <a:r>
              <a:rPr lang="hu-HU" dirty="0" smtClean="0"/>
              <a:t>M</a:t>
            </a:r>
            <a:r>
              <a:rPr lang="hu-HU" dirty="0" smtClean="0"/>
              <a:t>üncheni </a:t>
            </a:r>
            <a:r>
              <a:rPr lang="hu-HU" dirty="0" smtClean="0"/>
              <a:t>egyetem </a:t>
            </a:r>
            <a:r>
              <a:rPr lang="hu-HU" dirty="0" smtClean="0"/>
              <a:t>fizikatanára</a:t>
            </a:r>
            <a:endParaRPr lang="hu-HU" dirty="0" smtClean="0"/>
          </a:p>
        </p:txBody>
      </p:sp>
      <p:pic>
        <p:nvPicPr>
          <p:cNvPr id="4" name="Kép 3" descr="300px-Georg_Simon_Ohm3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85860"/>
            <a:ext cx="4143404" cy="5143536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Ohm törvénye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Áramerősség (U) </a:t>
            </a:r>
            <a:br>
              <a:rPr lang="hu-HU" dirty="0" smtClean="0"/>
            </a:br>
            <a:r>
              <a:rPr lang="hu-HU" dirty="0" smtClean="0"/>
              <a:t>osztva</a:t>
            </a:r>
            <a:br>
              <a:rPr lang="hu-HU" dirty="0" smtClean="0"/>
            </a:br>
            <a:r>
              <a:rPr lang="hu-HU" dirty="0" smtClean="0"/>
              <a:t>Feszültség (I)</a:t>
            </a:r>
            <a:br>
              <a:rPr lang="hu-HU" dirty="0" smtClean="0"/>
            </a:br>
            <a:r>
              <a:rPr lang="hu-HU" dirty="0" smtClean="0"/>
              <a:t>=</a:t>
            </a:r>
            <a:br>
              <a:rPr lang="hu-HU" dirty="0" smtClean="0"/>
            </a:br>
            <a:r>
              <a:rPr lang="hu-HU" dirty="0" smtClean="0"/>
              <a:t>Ellenállás (R)</a:t>
            </a:r>
          </a:p>
          <a:p>
            <a:r>
              <a:rPr lang="hu-HU" dirty="0" smtClean="0"/>
              <a:t>U ~ I </a:t>
            </a:r>
          </a:p>
        </p:txBody>
      </p:sp>
      <p:pic>
        <p:nvPicPr>
          <p:cNvPr id="9" name="Tartalom helye 8" descr="ohm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6314" y="1643050"/>
            <a:ext cx="3900339" cy="2865995"/>
          </a:xfr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Ohm mint mértékegység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ellenállás(R) új mértéket kapott ez lett az ohm.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Erre a törvényre Ohm kísérletezései közben jött rá.</a:t>
            </a:r>
            <a:endParaRPr lang="hu-HU" dirty="0"/>
          </a:p>
        </p:txBody>
      </p:sp>
      <p:pic>
        <p:nvPicPr>
          <p:cNvPr id="7" name="Tartalom helye 6" descr="Névtele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910" y="3071810"/>
            <a:ext cx="3214710" cy="1645930"/>
          </a:xfrm>
        </p:spPr>
      </p:pic>
      <p:pic>
        <p:nvPicPr>
          <p:cNvPr id="8" name="Kép 7" descr="Georg-Ohm-kiserle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000240"/>
            <a:ext cx="3569099" cy="396000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2. séma">
      <a:dk1>
        <a:srgbClr val="000000"/>
      </a:dk1>
      <a:lt1>
        <a:srgbClr val="FFFFFF"/>
      </a:lt1>
      <a:dk2>
        <a:srgbClr val="333333"/>
      </a:dk2>
      <a:lt2>
        <a:srgbClr val="4C4C4C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138</TotalTime>
  <Words>50</Words>
  <PresentationFormat>Diavetítés a képernyőre (4:3 oldalarány)</PresentationFormat>
  <Paragraphs>21</Paragraphs>
  <Slides>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Lendület</vt:lpstr>
      <vt:lpstr>Georg Simon Ohm</vt:lpstr>
      <vt:lpstr>Élete</vt:lpstr>
      <vt:lpstr>Ohm törvénye</vt:lpstr>
      <vt:lpstr>Ohm mint mértékegység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 Simon Ohm</dc:title>
  <dc:creator>User</dc:creator>
  <cp:lastModifiedBy>User</cp:lastModifiedBy>
  <cp:revision>38</cp:revision>
  <dcterms:created xsi:type="dcterms:W3CDTF">2019-04-13T17:37:56Z</dcterms:created>
  <dcterms:modified xsi:type="dcterms:W3CDTF">2019-04-13T20:03:25Z</dcterms:modified>
</cp:coreProperties>
</file>