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áromszög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erékszögű háromszög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Háromszög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  <p:cxnSp>
        <p:nvCxnSpPr>
          <p:cNvPr id="11" name="Egyenes összekötő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rékszögű háromszög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9E34E19-2348-4427-B197-2E553BF08DD8}" type="datetimeFigureOut">
              <a:rPr lang="hu-HU" smtClean="0"/>
              <a:t>2021.02.06.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F063458-63FE-4937-AEA1-6DE0B77D8296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Bajza József Gimnáziumi éveim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-3143304" y="3643314"/>
            <a:ext cx="8062912" cy="1752600"/>
          </a:xfrm>
        </p:spPr>
        <p:txBody>
          <a:bodyPr/>
          <a:lstStyle/>
          <a:p>
            <a:r>
              <a:rPr lang="hu-HU" dirty="0" smtClean="0">
                <a:ln>
                  <a:solidFill>
                    <a:schemeClr val="bg1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Készítette: Urbán Eszter</a:t>
            </a:r>
            <a:endParaRPr lang="hu-HU" dirty="0"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818" name="AutoShape 2" descr="Képtalálatok a következőre: bajza józsef gimnáz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 descr="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327832"/>
            <a:ext cx="4391035" cy="228729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Tervek amikkel távozok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Programozó leszek, természetesen diplomával.</a:t>
            </a:r>
          </a:p>
          <a:p>
            <a:r>
              <a:rPr lang="hu-HU" dirty="0" smtClean="0"/>
              <a:t>New Yorkban lakok majd.</a:t>
            </a:r>
          </a:p>
          <a:p>
            <a:r>
              <a:rPr lang="hu-HU" dirty="0" smtClean="0"/>
              <a:t>Jobban keresek mint az átlag.</a:t>
            </a:r>
            <a:endParaRPr lang="hu-HU" dirty="0"/>
          </a:p>
        </p:txBody>
      </p:sp>
      <p:pic>
        <p:nvPicPr>
          <p:cNvPr id="5" name="Kép 4" descr="letöltés (1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4214819"/>
            <a:ext cx="4286280" cy="2143140"/>
          </a:xfrm>
          <a:prstGeom prst="rect">
            <a:avLst/>
          </a:prstGeom>
        </p:spPr>
      </p:pic>
      <p:pic>
        <p:nvPicPr>
          <p:cNvPr id="6" name="Kép 5" descr="letöltés (1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" y="4000504"/>
            <a:ext cx="3357586" cy="2551234"/>
          </a:xfrm>
          <a:prstGeom prst="rect">
            <a:avLst/>
          </a:prstGeom>
        </p:spPr>
      </p:pic>
      <p:pic>
        <p:nvPicPr>
          <p:cNvPr id="4" name="Kép 3" descr="letöltés (1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214818"/>
            <a:ext cx="3377977" cy="2171704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motivál?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 megmutassam azoknak mit érek el akik nem hisznek bennem.</a:t>
            </a:r>
          </a:p>
          <a:p>
            <a:r>
              <a:rPr lang="hu-HU" dirty="0" smtClean="0"/>
              <a:t>Hogy jobban éljek mint az átlag.</a:t>
            </a:r>
          </a:p>
          <a:p>
            <a:r>
              <a:rPr lang="hu-HU" dirty="0" smtClean="0"/>
              <a:t>Önmagam lehessek minden szituációban.</a:t>
            </a:r>
            <a:endParaRPr lang="hu-HU" dirty="0"/>
          </a:p>
        </p:txBody>
      </p:sp>
      <p:pic>
        <p:nvPicPr>
          <p:cNvPr id="4" name="Kép 3" descr="letöltés (1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067636"/>
            <a:ext cx="4043372" cy="256653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„Beavatás” és búcsúztatás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257676" cy="4572000"/>
          </a:xfrm>
        </p:spPr>
        <p:txBody>
          <a:bodyPr/>
          <a:lstStyle/>
          <a:p>
            <a:r>
              <a:rPr lang="hu-HU" dirty="0" smtClean="0"/>
              <a:t>A gólyanap és a bolond balagás mindig nagyon vidám napok voltak sajnos nekem a bolond ballagás is elmaradt.</a:t>
            </a:r>
            <a:endParaRPr lang="hu-HU" dirty="0"/>
          </a:p>
        </p:txBody>
      </p:sp>
      <p:pic>
        <p:nvPicPr>
          <p:cNvPr id="4" name="Kép 3" descr="letöltés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1500174"/>
            <a:ext cx="4506583" cy="2500330"/>
          </a:xfrm>
          <a:prstGeom prst="rect">
            <a:avLst/>
          </a:prstGeom>
        </p:spPr>
      </p:pic>
      <p:pic>
        <p:nvPicPr>
          <p:cNvPr id="5" name="Kép 4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3929066"/>
            <a:ext cx="4071966" cy="270970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Kísérletbazár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186238" cy="4572000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Ezen a napon mi csak kétszer vehettünk részt a vírus miatt, de nagyon emlékezetes marad. </a:t>
            </a:r>
          </a:p>
          <a:p>
            <a:r>
              <a:rPr lang="hu-HU" dirty="0" smtClean="0"/>
              <a:t>Én mindig csak nézelődő voltam de nagyon élveztem. </a:t>
            </a:r>
          </a:p>
          <a:p>
            <a:r>
              <a:rPr lang="hu-HU" dirty="0" smtClean="0"/>
              <a:t>Az unalmas kémiát fizikát érdekessé teszik, lehet valaki itt kezd el igazán ezek felé érdeklődni.</a:t>
            </a:r>
            <a:endParaRPr lang="hu-HU" dirty="0"/>
          </a:p>
        </p:txBody>
      </p:sp>
      <p:pic>
        <p:nvPicPr>
          <p:cNvPr id="4" name="Kép 3" descr="letöltés (7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3692412"/>
            <a:ext cx="3833821" cy="2551234"/>
          </a:xfrm>
          <a:prstGeom prst="rect">
            <a:avLst/>
          </a:prstGeom>
        </p:spPr>
      </p:pic>
      <p:pic>
        <p:nvPicPr>
          <p:cNvPr id="5" name="Kép 4" descr="letöltés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928670"/>
            <a:ext cx="4186735" cy="278608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Kirándulások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3686172" cy="4572000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Az első évben a Balatonnál voltunk Keszthelyen. 2 napos volt. Nagyon jó móka volt először az osztállyal.</a:t>
            </a:r>
          </a:p>
          <a:p>
            <a:r>
              <a:rPr lang="hu-HU" dirty="0" smtClean="0"/>
              <a:t>Voltunk a strandon és hajókázni is. Megnéztünk néhány múzeumot is. </a:t>
            </a:r>
            <a:endParaRPr lang="hu-HU" dirty="0"/>
          </a:p>
        </p:txBody>
      </p:sp>
      <p:pic>
        <p:nvPicPr>
          <p:cNvPr id="4" name="Kép 3" descr="gyerekobol11-helikon-strand-keszthely-balatontipp-gyorffya-777x4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1714488"/>
            <a:ext cx="4700594" cy="2643706"/>
          </a:xfrm>
          <a:prstGeom prst="rect">
            <a:avLst/>
          </a:prstGeom>
        </p:spPr>
      </p:pic>
      <p:pic>
        <p:nvPicPr>
          <p:cNvPr id="5" name="Kép 4" descr="letölté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3857628"/>
            <a:ext cx="3490840" cy="2314579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Második évi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186238" cy="4572000"/>
          </a:xfrm>
        </p:spPr>
        <p:txBody>
          <a:bodyPr/>
          <a:lstStyle/>
          <a:p>
            <a:r>
              <a:rPr lang="hu-HU" dirty="0" smtClean="0"/>
              <a:t>Gyulán voltunk ahol megnéztük a várat és elmentünk a fürdőbe. </a:t>
            </a:r>
          </a:p>
          <a:p>
            <a:r>
              <a:rPr lang="hu-HU" dirty="0" smtClean="0"/>
              <a:t>Itt is jártunk még múzeumokba.</a:t>
            </a:r>
            <a:endParaRPr lang="hu-HU" dirty="0"/>
          </a:p>
        </p:txBody>
      </p:sp>
      <p:pic>
        <p:nvPicPr>
          <p:cNvPr id="4" name="Kép 3" descr="letöltés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571876"/>
            <a:ext cx="4034194" cy="2428892"/>
          </a:xfrm>
          <a:prstGeom prst="rect">
            <a:avLst/>
          </a:prstGeom>
        </p:spPr>
      </p:pic>
      <p:pic>
        <p:nvPicPr>
          <p:cNvPr id="5" name="Kép 4" descr="letölté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500174"/>
            <a:ext cx="4143404" cy="207170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Akik a legpozitívabb hatással voltak rám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400552" cy="45720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Természetesen a barátok akiket itt szereztem.</a:t>
            </a:r>
          </a:p>
          <a:p>
            <a:r>
              <a:rPr lang="hu-HU" dirty="0" smtClean="0"/>
              <a:t>De ezen kívül több tanár is a segítőkészségükkel és a tanításukkal: Dobák Angelika tanár nő, </a:t>
            </a:r>
            <a:r>
              <a:rPr lang="hu-HU" dirty="0" err="1" smtClean="0"/>
              <a:t>Pölös-Marton</a:t>
            </a:r>
            <a:r>
              <a:rPr lang="hu-HU" dirty="0" smtClean="0"/>
              <a:t> Zsófia tanár nő és </a:t>
            </a:r>
            <a:r>
              <a:rPr lang="hu-HU" dirty="0" smtClean="0"/>
              <a:t>André Mihály tanár </a:t>
            </a:r>
            <a:r>
              <a:rPr lang="hu-HU" dirty="0" smtClean="0"/>
              <a:t>úr.</a:t>
            </a:r>
            <a:endParaRPr lang="hu-HU" dirty="0"/>
          </a:p>
        </p:txBody>
      </p:sp>
      <p:pic>
        <p:nvPicPr>
          <p:cNvPr id="4" name="Kép 3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643182"/>
            <a:ext cx="3864679" cy="257176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Fejlődésem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329114" cy="4572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legtöbbet szerintem az online oktatás alatt fejlődtem, mivel itt azért elég önállónak és felelőség teljesnek kell lenni. Es ez a szakasz erre még inkább megtanított.</a:t>
            </a:r>
          </a:p>
          <a:p>
            <a:r>
              <a:rPr lang="hu-HU" dirty="0" smtClean="0"/>
              <a:t>Az iskolában pedig megtanultam kiállni a saját magam igazáért a véleményem mellett.  És a konfliktust kezelni is.</a:t>
            </a:r>
            <a:endParaRPr lang="hu-HU" dirty="0"/>
          </a:p>
        </p:txBody>
      </p:sp>
      <p:pic>
        <p:nvPicPr>
          <p:cNvPr id="4" name="Kép 3" descr="letöltés (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214554"/>
            <a:ext cx="3929090" cy="2614631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Pályaorientációs nap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882808"/>
            <a:ext cx="4329114" cy="4572000"/>
          </a:xfrm>
        </p:spPr>
        <p:txBody>
          <a:bodyPr/>
          <a:lstStyle/>
          <a:p>
            <a:r>
              <a:rPr lang="hu-HU" dirty="0" smtClean="0"/>
              <a:t>Ezen a napon több iskola és munkakör is eljött bemutatót tartani amik nagyon érdekesek voltak.</a:t>
            </a:r>
          </a:p>
          <a:p>
            <a:r>
              <a:rPr lang="hu-HU" dirty="0" smtClean="0"/>
              <a:t>Segítettek eldönteni mit is szeretnék és hol.</a:t>
            </a:r>
            <a:endParaRPr lang="hu-HU" dirty="0"/>
          </a:p>
        </p:txBody>
      </p:sp>
      <p:pic>
        <p:nvPicPr>
          <p:cNvPr id="4" name="Kép 3" descr="letöltés 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4071942"/>
            <a:ext cx="4248968" cy="2071702"/>
          </a:xfrm>
          <a:prstGeom prst="rect">
            <a:avLst/>
          </a:prstGeom>
        </p:spPr>
      </p:pic>
      <p:pic>
        <p:nvPicPr>
          <p:cNvPr id="5" name="Kép 4" descr="letöltés (1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1643050"/>
            <a:ext cx="4337307" cy="2428892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Tervek amikkel érkeztem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Programozó akartam lenni.</a:t>
            </a:r>
          </a:p>
          <a:p>
            <a:r>
              <a:rPr lang="hu-HU" dirty="0" smtClean="0"/>
              <a:t>Magyarországon egy kisebb városban lakni a családommal.</a:t>
            </a:r>
          </a:p>
          <a:p>
            <a:r>
              <a:rPr lang="hu-HU" dirty="0" smtClean="0"/>
              <a:t>Teljesen átlagos élet. </a:t>
            </a:r>
            <a:endParaRPr lang="hu-HU" dirty="0"/>
          </a:p>
        </p:txBody>
      </p:sp>
      <p:pic>
        <p:nvPicPr>
          <p:cNvPr id="4" name="Kép 3" descr="letöltés (1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071942"/>
            <a:ext cx="4719650" cy="251306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ndület">
  <a:themeElements>
    <a:clrScheme name="Egyéni 4. séma">
      <a:dk1>
        <a:srgbClr val="FF0000"/>
      </a:dk1>
      <a:lt1>
        <a:srgbClr val="002060"/>
      </a:lt1>
      <a:dk2>
        <a:srgbClr val="0070C0"/>
      </a:dk2>
      <a:lt2>
        <a:srgbClr val="FF4040"/>
      </a:lt2>
      <a:accent1>
        <a:srgbClr val="FF0000"/>
      </a:accent1>
      <a:accent2>
        <a:srgbClr val="0070C0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F2F2F2"/>
      </a:folHlink>
    </a:clrScheme>
    <a:fontScheme name="Lendület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endület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</TotalTime>
  <Words>312</Words>
  <Application>Microsoft Office PowerPoint</Application>
  <PresentationFormat>Diavetítés a képernyőre (4:3 oldalarány)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Lendület</vt:lpstr>
      <vt:lpstr>Bajza József Gimnáziumi éveim</vt:lpstr>
      <vt:lpstr>„Beavatás” és búcsúztatás</vt:lpstr>
      <vt:lpstr>Kísérletbazár</vt:lpstr>
      <vt:lpstr>Kirándulások</vt:lpstr>
      <vt:lpstr>Második évi</vt:lpstr>
      <vt:lpstr>Akik a legpozitívabb hatással voltak rám</vt:lpstr>
      <vt:lpstr>Fejlődésem</vt:lpstr>
      <vt:lpstr>Pályaorientációs nap</vt:lpstr>
      <vt:lpstr>Tervek amikkel érkeztem</vt:lpstr>
      <vt:lpstr>Tervek amikkel távozok</vt:lpstr>
      <vt:lpstr>Mi motivál?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Bajza József Gimnáziumi éveim</dc:title>
  <dc:creator>User</dc:creator>
  <cp:lastModifiedBy>User</cp:lastModifiedBy>
  <cp:revision>19</cp:revision>
  <dcterms:created xsi:type="dcterms:W3CDTF">2021-02-06T11:21:11Z</dcterms:created>
  <dcterms:modified xsi:type="dcterms:W3CDTF">2021-02-06T12:21:08Z</dcterms:modified>
</cp:coreProperties>
</file>